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302" r:id="rId2"/>
    <p:sldId id="315" r:id="rId3"/>
    <p:sldId id="322" r:id="rId4"/>
    <p:sldId id="319" r:id="rId5"/>
    <p:sldId id="323" r:id="rId6"/>
    <p:sldId id="324" r:id="rId7"/>
    <p:sldId id="290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76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480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5/12/23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20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. Judgment of the prostitute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17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11" y="1140109"/>
            <a:ext cx="5808078" cy="42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68287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What all do you remember about the beast in ch.13? </a:t>
            </a: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(</a:t>
            </a: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aims, tactics, characteristics, significance, etc.)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 to) the </a:t>
            </a: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judgment.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is </a:t>
            </a: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the significance of describing ”Babylon” as a “the great prostitute”?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3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Making sense of 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17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Patterns in Scripture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Prostitute as a picture of unfaithful Israel (Hosea, Ez.16)</a:t>
            </a:r>
            <a:endParaRPr lang="en-US" sz="3200" i="1" dirty="0" smtClean="0">
              <a:latin typeface="Avenir Light Oblique" charset="0"/>
              <a:ea typeface="Avenir Light Oblique" charset="0"/>
              <a:cs typeface="Avenir Light Oblique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In Context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Another angle on the war with the beast (13) &amp; victory of saints (14)</a:t>
            </a:r>
            <a:endParaRPr lang="en-US" sz="3200" i="1" dirty="0" smtClean="0">
              <a:latin typeface="Avenir Light Oblique" charset="0"/>
              <a:ea typeface="Avenir Light Oblique" charset="0"/>
              <a:cs typeface="Avenir Light Oblique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Key Points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Seductive and oppressive enemy conquered by the King/saints</a:t>
            </a:r>
            <a:endParaRPr lang="en-US" sz="3200" i="1" dirty="0" smtClean="0">
              <a:latin typeface="Avenir Light Oblique" charset="0"/>
              <a:ea typeface="Avenir Light Oblique" charset="0"/>
              <a:cs typeface="Avenir Light Oblique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Original Readers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Easy to see Rome, but the ‘spirit of Babylon’ is alive and well</a:t>
            </a:r>
            <a:endParaRPr lang="en-US" sz="3200" i="1" dirty="0" smtClean="0">
              <a:latin typeface="Avenir Light Oblique" charset="0"/>
              <a:ea typeface="Avenir Light Oblique" charset="0"/>
              <a:cs typeface="Avenir Light Obliq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8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17: 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9253"/>
            <a:ext cx="7886700" cy="52075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“Mother of Prostitutes” (1-6)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Babylon (5)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archetypal city of pride, opulence, rebellion, cruelty (Gen. 11, Is. 13-14, Dan. 4:30)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I marveled (6)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she seduces and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charms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with impressive beauty and rich adornment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Golden cup (2,4)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the seduced kings and earth-dwellers must drink the filth of her cup</a:t>
            </a:r>
            <a:endParaRPr lang="en-US" i="1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On the beast (3)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she uses the might of empire to spread her immorality to the nations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Blood of the martyrs (6)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she (and the beast) demand loyalty, so the saints are targeted</a:t>
            </a:r>
            <a:endParaRPr lang="en-US" i="1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6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17: 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303"/>
            <a:ext cx="7886700" cy="53664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“the Lamb will conquer them” (7-18)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Was, is not, is to come (8)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the beast suffered apparent defeat, but “will rise again” (see 13:3)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Seven mountains (9)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Rome, ‘city of seven hills’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Seven kings (10-11)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Seven Roman emperors?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mr-IN" sz="2800" i="1" dirty="0" smtClean="0">
                <a:latin typeface="Avenir Light" charset="0"/>
                <a:ea typeface="Avenir Light" charset="0"/>
                <a:cs typeface="Avenir Light" charset="0"/>
              </a:rPr>
              <a:t>…</a:t>
            </a:r>
            <a:r>
              <a:rPr lang="en-US" sz="2800" i="1" dirty="0" smtClean="0">
                <a:latin typeface="Avenir Light" charset="0"/>
                <a:ea typeface="Avenir Light" charset="0"/>
                <a:cs typeface="Avenir Light" charset="0"/>
              </a:rPr>
              <a:t> or 1) counterfeit perfection, + 2) storied history, hope of revival, but ultimate futility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One mind (12-14)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Ten more kings, all working for the beast to rebel against the Lamb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Beast v. prostitute (16-17) </a:t>
            </a:r>
            <a:r>
              <a:rPr lang="mr-IN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latin typeface="Avenir Light" charset="0"/>
                <a:ea typeface="Avenir Light" charset="0"/>
                <a:cs typeface="Avenir Light" charset="0"/>
              </a:rPr>
              <a:t>city &amp; empire self- destruct, devour themselves, as God planned</a:t>
            </a:r>
          </a:p>
        </p:txBody>
      </p:sp>
    </p:spTree>
    <p:extLst>
      <p:ext uri="{BB962C8B-B14F-4D97-AF65-F5344CB8AC3E}">
        <p14:creationId xmlns:p14="http://schemas.microsoft.com/office/powerpoint/2010/main" val="19439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is the warning for us?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is the comfort for us?</a:t>
            </a:r>
            <a:endParaRPr lang="en-US" sz="48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9389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Wednesday (5/17)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20. 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Fallen is Babylon (ch.18)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1026" name="Picture 2" descr="he Visigoths sack Rome | History To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165" y="1318749"/>
            <a:ext cx="6599420" cy="407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9695</TotalTime>
  <Words>409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Avenir Book</vt:lpstr>
      <vt:lpstr>Avenir Heavy</vt:lpstr>
      <vt:lpstr>Avenir Light</vt:lpstr>
      <vt:lpstr>Avenir Light Oblique</vt:lpstr>
      <vt:lpstr>Avenir Roman</vt:lpstr>
      <vt:lpstr>Calibri</vt:lpstr>
      <vt:lpstr>Calibri Light</vt:lpstr>
      <vt:lpstr>Arial</vt:lpstr>
      <vt:lpstr>Office Theme</vt:lpstr>
      <vt:lpstr>The Revelation</vt:lpstr>
      <vt:lpstr>Revelation Review</vt:lpstr>
      <vt:lpstr>Revelation 17</vt:lpstr>
      <vt:lpstr>Making sense of Revelation 17</vt:lpstr>
      <vt:lpstr>Revelation 17: Closer Look</vt:lpstr>
      <vt:lpstr>Revelation 17: Closer Look</vt:lpstr>
      <vt:lpstr>Reflections on Revelation 17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260</cp:revision>
  <cp:lastPrinted>2023-05-12T21:57:46Z</cp:lastPrinted>
  <dcterms:created xsi:type="dcterms:W3CDTF">2023-03-07T17:15:06Z</dcterms:created>
  <dcterms:modified xsi:type="dcterms:W3CDTF">2023-05-12T21:58:46Z</dcterms:modified>
</cp:coreProperties>
</file>