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2" r:id="rId2"/>
    <p:sldId id="315" r:id="rId3"/>
    <p:sldId id="322" r:id="rId4"/>
    <p:sldId id="319" r:id="rId5"/>
    <p:sldId id="323" r:id="rId6"/>
    <p:sldId id="324" r:id="rId7"/>
    <p:sldId id="325" r:id="rId8"/>
    <p:sldId id="290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21. Fallen, fallen is Babylon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18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2" descr="he Visigoths sack Rome | History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04" y="1230050"/>
            <a:ext cx="6599420" cy="407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6828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Why is Babylon described as a harlot in chapter 17?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18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chapter.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are the sins for which Babylon is being judged?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18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Key Points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God’s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judgment for arrogance, trust in wealth,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oppression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In Context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further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description of the “mother of prostitutes” from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ch.17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Patterns 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in Scripture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cf. j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udgments on Babylon (Is.21, 47, Jer.51) &amp; </a:t>
            </a:r>
            <a:r>
              <a:rPr lang="en-US" sz="3200" i="1" dirty="0" err="1" smtClean="0">
                <a:latin typeface="Avenir Light Oblique" charset="0"/>
                <a:ea typeface="Avenir Light Oblique" charset="0"/>
                <a:cs typeface="Avenir Light Oblique" charset="0"/>
              </a:rPr>
              <a:t>Tyre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 (Ez.27)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Original 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Readers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Rome’s pride and luxurious wealth easily identifiable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18: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9273"/>
            <a:ext cx="7886700" cy="530651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b="1" dirty="0" smtClean="0">
                <a:latin typeface="Avenir Book" charset="0"/>
                <a:ea typeface="Avenir Book" charset="0"/>
                <a:cs typeface="Avenir Book" charset="0"/>
              </a:rPr>
              <a:t>Call from Heaven (1-</a:t>
            </a:r>
            <a:r>
              <a:rPr lang="en-US" sz="3500" b="1" dirty="0">
                <a:latin typeface="Avenir Book" charset="0"/>
                <a:ea typeface="Avenir Book" charset="0"/>
                <a:cs typeface="Avenir Book" charset="0"/>
              </a:rPr>
              <a:t>8</a:t>
            </a:r>
            <a:r>
              <a:rPr lang="en-US" sz="3500" b="1" dirty="0" smtClean="0">
                <a:latin typeface="Avenir Book" charset="0"/>
                <a:ea typeface="Avenir Book" charset="0"/>
                <a:cs typeface="Avenir Book" charset="0"/>
              </a:rPr>
              <a:t>)</a:t>
            </a:r>
            <a:endParaRPr lang="en-US" sz="35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“dwelling place for demons” (2)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see Is. 34:8-15; civilization reverts back to chaos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“immorality with her” (3)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she has seduced the world into join her sins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God’s people called to “come out” (4)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She has brought judgment on herself through her arrogance / tormenting (5-8)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“in a single 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hour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” (8) - cf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. Daniel 5:30</a:t>
            </a:r>
            <a:endParaRPr lang="en-US" sz="3500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18: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30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Cries from Earth (9-20)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Kings who benefitted from her luxury stunned with fear-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they could be next (9-10)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Merchants enriched by her now mourn (11-17)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luxuries, gained by oppression? (12-13)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pinnacle of exploitation: slavery (13)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“for which your soul longed” (14)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merchants also fear her torment (15)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Sea-farers marvel at sudden reversal (17-19)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“God has judged your judgment on her” (20)</a:t>
            </a:r>
          </a:p>
        </p:txBody>
      </p:sp>
    </p:spTree>
    <p:extLst>
      <p:ext uri="{BB962C8B-B14F-4D97-AF65-F5344CB8AC3E}">
        <p14:creationId xmlns:p14="http://schemas.microsoft.com/office/powerpoint/2010/main" val="1943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18: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30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Pronouncement from Angel (21-24)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“great millstone” (21) 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like Jeremiah’s symbol of Babylon’s fall (51:63) and like Jesus’ condemnation on those who cause little ones to stumble (Mark 9:24)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The great city left in total silence (“a haunt,” v.2) after its devastation (21-23)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Deception, oppression, violence (23-24)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18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does it mean / look like for us to obey the command of 18:4, “Come out of Babylon”?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(5/21)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22. Winepress of fury (ch.19)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66" y="1190621"/>
            <a:ext cx="6457447" cy="42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9947</TotalTime>
  <Words>401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Avenir Book</vt:lpstr>
      <vt:lpstr>Avenir Heavy</vt:lpstr>
      <vt:lpstr>Avenir Light</vt:lpstr>
      <vt:lpstr>Avenir Light Oblique</vt:lpstr>
      <vt:lpstr>Avenir Roman</vt:lpstr>
      <vt:lpstr>Calibri</vt:lpstr>
      <vt:lpstr>Calibri Light</vt:lpstr>
      <vt:lpstr>Arial</vt:lpstr>
      <vt:lpstr>Office Theme</vt:lpstr>
      <vt:lpstr>The Revelation</vt:lpstr>
      <vt:lpstr>Revelation Review</vt:lpstr>
      <vt:lpstr>Revelation 18</vt:lpstr>
      <vt:lpstr>Making sense of Revelation 18</vt:lpstr>
      <vt:lpstr>Revelation 18: Closer Look</vt:lpstr>
      <vt:lpstr>Revelation 18: Closer Look</vt:lpstr>
      <vt:lpstr>Revelation 18: Closer Look</vt:lpstr>
      <vt:lpstr>Reflections on Revelation 18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273</cp:revision>
  <cp:lastPrinted>2023-05-17T21:16:14Z</cp:lastPrinted>
  <dcterms:created xsi:type="dcterms:W3CDTF">2023-03-07T17:15:06Z</dcterms:created>
  <dcterms:modified xsi:type="dcterms:W3CDTF">2023-05-17T21:17:06Z</dcterms:modified>
</cp:coreProperties>
</file>