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handoutMasterIdLst>
    <p:handoutMasterId r:id="rId9"/>
  </p:handoutMasterIdLst>
  <p:sldIdLst>
    <p:sldId id="258" r:id="rId2"/>
    <p:sldId id="262" r:id="rId3"/>
    <p:sldId id="256" r:id="rId4"/>
    <p:sldId id="259" r:id="rId5"/>
    <p:sldId id="265" r:id="rId6"/>
    <p:sldId id="264" r:id="rId7"/>
    <p:sldId id="263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94"/>
    <p:restoredTop sz="94666"/>
  </p:normalViewPr>
  <p:slideViewPr>
    <p:cSldViewPr snapToGrid="0" snapToObjects="1" showGuides="1">
      <p:cViewPr varScale="1">
        <p:scale>
          <a:sx n="70" d="100"/>
          <a:sy n="70" d="100"/>
        </p:scale>
        <p:origin x="184" y="78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61EF-A349-C64E-86F5-C71EF434502D}" type="datetimeFigureOut">
              <a:rPr lang="en-US" smtClean="0"/>
              <a:t>6/10/23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C0C-F9D2-334E-AA55-367F483D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2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91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7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39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0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4909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6/10/23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09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174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16183" y="483325"/>
            <a:ext cx="6456317" cy="2326414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“until </a:t>
            </a:r>
            <a:r>
              <a:rPr lang="en-US" sz="3600" cap="none" spc="300" dirty="0">
                <a:latin typeface="Tahoma" charset="0"/>
                <a:ea typeface="Tahoma" charset="0"/>
                <a:cs typeface="Tahoma" charset="0"/>
              </a:rPr>
              <a:t>we all attain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to</a:t>
            </a:r>
            <a:r>
              <a:rPr lang="mr-IN" sz="3600" cap="none" spc="300" dirty="0" smtClean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the </a:t>
            </a:r>
            <a:r>
              <a:rPr lang="en-US" sz="3600" cap="none" spc="300" dirty="0">
                <a:latin typeface="Tahoma" charset="0"/>
                <a:ea typeface="Tahoma" charset="0"/>
                <a:cs typeface="Tahoma" charset="0"/>
              </a:rPr>
              <a:t>measure of the stature of the fullness of Christ”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712783" y="2596992"/>
            <a:ext cx="5263116" cy="599665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Ephesians 4:12-13, 15</a:t>
            </a:r>
            <a:endParaRPr lang="en-US" sz="2800" b="0" cap="none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16183" y="3614231"/>
            <a:ext cx="6456317" cy="1718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cap="none" spc="300" dirty="0">
                <a:latin typeface="Tahoma" charset="0"/>
                <a:ea typeface="Tahoma" charset="0"/>
                <a:cs typeface="Tahoma" charset="0"/>
              </a:rPr>
              <a:t>“Go therefore and make disciples of all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nations”</a:t>
            </a:r>
            <a:endParaRPr lang="en-US" sz="3600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2712783" y="5077233"/>
            <a:ext cx="5263116" cy="599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500" b="1" i="0" kern="1200" cap="all" spc="3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cap="none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Matthew 28:18-20</a:t>
            </a:r>
            <a:endParaRPr lang="en-US" sz="2800" b="0" cap="none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0"/>
            <a:ext cx="6629400" cy="1425161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Zechariah:</a:t>
            </a:r>
            <a:b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Encouragement 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to Work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228440" y="2048255"/>
            <a:ext cx="6344059" cy="20674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Disappointed by failure?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Discouraged by enemies?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Distracted by life?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9910" y="4442237"/>
            <a:ext cx="5661117" cy="1338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 smtClean="0">
                <a:latin typeface="Tahoma" charset="0"/>
                <a:ea typeface="Tahoma" charset="0"/>
                <a:cs typeface="Tahoma" charset="0"/>
              </a:rPr>
              <a:t>Return to God, and He will return to you.</a:t>
            </a:r>
            <a:endParaRPr lang="en-US" sz="2800" b="1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3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11" y="396263"/>
            <a:ext cx="6886422" cy="4394988"/>
          </a:xfrm>
        </p:spPr>
        <p:txBody>
          <a:bodyPr/>
          <a:lstStyle/>
          <a:p>
            <a:r>
              <a:rPr lang="en-US" sz="6000" dirty="0" smtClean="0"/>
              <a:t>Summer Recharge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Lessons from the Book </a:t>
            </a:r>
            <a:r>
              <a:rPr lang="en-US" sz="3200" smtClean="0"/>
              <a:t>of Zechariah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825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Vision #1 (</a:t>
            </a:r>
            <a:r>
              <a:rPr lang="en-US" sz="3600" b="1" cap="none" spc="300" dirty="0" err="1" smtClean="0">
                <a:latin typeface="Tahoma" charset="0"/>
                <a:ea typeface="Tahoma" charset="0"/>
                <a:cs typeface="Tahoma" charset="0"/>
              </a:rPr>
              <a:t>Zec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1:7-17)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16183" y="1639389"/>
            <a:ext cx="6456317" cy="2736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18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Horses = God’s patrol (8-10)</a:t>
            </a:r>
          </a:p>
          <a:p>
            <a:pPr marL="349250" indent="-349250">
              <a:lnSpc>
                <a:spcPct val="100000"/>
              </a:lnSpc>
              <a:spcAft>
                <a:spcPts val="18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Report: Earth at rest (11-12)</a:t>
            </a:r>
          </a:p>
          <a:p>
            <a:pPr marL="349250" indent="-349250">
              <a:lnSpc>
                <a:spcPct val="100000"/>
              </a:lnSpc>
              <a:spcAft>
                <a:spcPts val="18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Response: ”I am exceedingly jealous for Jerusalem” (13-17)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1384" y="4310744"/>
            <a:ext cx="4865914" cy="1796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God </a:t>
            </a:r>
            <a:r>
              <a:rPr lang="en-US" sz="3200" spc="300" dirty="0">
                <a:latin typeface="Tahoma" charset="0"/>
                <a:ea typeface="Tahoma" charset="0"/>
                <a:cs typeface="Tahoma" charset="0"/>
              </a:rPr>
              <a:t>sees, God cares, God will act—for His people.</a:t>
            </a:r>
          </a:p>
        </p:txBody>
      </p:sp>
    </p:spTree>
    <p:extLst>
      <p:ext uri="{BB962C8B-B14F-4D97-AF65-F5344CB8AC3E}">
        <p14:creationId xmlns:p14="http://schemas.microsoft.com/office/powerpoint/2010/main" val="20804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Vision #2 (</a:t>
            </a:r>
            <a:r>
              <a:rPr lang="en-US" sz="3600" b="1" cap="none" spc="300" dirty="0" err="1" smtClean="0">
                <a:latin typeface="Tahoma" charset="0"/>
                <a:ea typeface="Tahoma" charset="0"/>
                <a:cs typeface="Tahoma" charset="0"/>
              </a:rPr>
              <a:t>Zec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1:18-21)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16183" y="1639389"/>
            <a:ext cx="6456317" cy="2736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01638" indent="-401638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Horns = Strength of the opposing nations (18-19)</a:t>
            </a:r>
          </a:p>
          <a:p>
            <a:pPr marL="401638" indent="-401638">
              <a:lnSpc>
                <a:spcPct val="100000"/>
              </a:lnSpc>
              <a:spcAft>
                <a:spcPts val="24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Craftsmen = God’s agents for casting down nations (20-21)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6248" y="4219303"/>
            <a:ext cx="5243104" cy="1796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>
                <a:latin typeface="Tahoma" charset="0"/>
                <a:ea typeface="Tahoma" charset="0"/>
                <a:cs typeface="Tahoma" charset="0"/>
              </a:rPr>
              <a:t>God crushes strong enemies through His </a:t>
            </a:r>
            <a:r>
              <a:rPr lang="en-US" sz="3200" spc="300" smtClean="0">
                <a:latin typeface="Tahoma" charset="0"/>
                <a:ea typeface="Tahoma" charset="0"/>
                <a:cs typeface="Tahoma" charset="0"/>
              </a:rPr>
              <a:t>workers.</a:t>
            </a:r>
            <a:endParaRPr lang="en-US" sz="3200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24750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smtClean="0">
                <a:latin typeface="Tahoma" charset="0"/>
                <a:ea typeface="Tahoma" charset="0"/>
                <a:cs typeface="Tahoma" charset="0"/>
              </a:rPr>
              <a:t>God wants you </a:t>
            </a:r>
            <a:br>
              <a:rPr lang="en-US" sz="3600" b="1" cap="none" spc="30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3600" b="1" cap="none" spc="300" smtClean="0">
                <a:latin typeface="Tahoma" charset="0"/>
                <a:ea typeface="Tahoma" charset="0"/>
                <a:cs typeface="Tahoma" charset="0"/>
              </a:rPr>
              <a:t>to join the work!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228440" y="1861454"/>
            <a:ext cx="6344059" cy="24275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en-US" sz="3800" cap="none" spc="300" dirty="0" smtClean="0">
                <a:latin typeface="Tahoma" charset="0"/>
                <a:ea typeface="Tahoma" charset="0"/>
                <a:cs typeface="Tahoma" charset="0"/>
              </a:rPr>
              <a:t>He sees us</a:t>
            </a:r>
            <a:endParaRPr lang="en-US" sz="38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349250" indent="-349250">
              <a:lnSpc>
                <a:spcPct val="10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en-US" sz="3800" cap="none" spc="300" dirty="0" smtClean="0">
                <a:latin typeface="Tahoma" charset="0"/>
                <a:ea typeface="Tahoma" charset="0"/>
                <a:cs typeface="Tahoma" charset="0"/>
              </a:rPr>
              <a:t>He cares about us</a:t>
            </a:r>
            <a:endParaRPr lang="en-US" sz="38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349250" indent="-349250">
              <a:lnSpc>
                <a:spcPct val="10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en-US" sz="3800" cap="none" spc="300" dirty="0" smtClean="0">
                <a:latin typeface="Tahoma" charset="0"/>
                <a:ea typeface="Tahoma" charset="0"/>
                <a:cs typeface="Tahoma" charset="0"/>
              </a:rPr>
              <a:t>He will </a:t>
            </a:r>
            <a:r>
              <a:rPr lang="en-US" sz="3800" cap="none" spc="300" dirty="0" smtClean="0">
                <a:latin typeface="Tahoma" charset="0"/>
                <a:ea typeface="Tahoma" charset="0"/>
                <a:cs typeface="Tahoma" charset="0"/>
              </a:rPr>
              <a:t>build His house</a:t>
            </a:r>
          </a:p>
        </p:txBody>
      </p:sp>
      <p:sp>
        <p:nvSpPr>
          <p:cNvPr id="3" name="Rectangle 2"/>
          <p:cNvSpPr/>
          <p:nvPr/>
        </p:nvSpPr>
        <p:spPr>
          <a:xfrm>
            <a:off x="2427241" y="4680852"/>
            <a:ext cx="5661117" cy="89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smtClean="0">
                <a:latin typeface="Tahoma" charset="0"/>
                <a:ea typeface="Tahoma" charset="0"/>
                <a:cs typeface="Tahoma" charset="0"/>
              </a:rPr>
              <a:t>Will you join the work?</a:t>
            </a:r>
            <a:endParaRPr lang="en-US" sz="2800" b="1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7830" y="381000"/>
            <a:ext cx="4364981" cy="4394988"/>
          </a:xfrm>
        </p:spPr>
        <p:txBody>
          <a:bodyPr/>
          <a:lstStyle/>
          <a:p>
            <a:r>
              <a:rPr lang="en-US" sz="6000" smtClean="0"/>
              <a:t>God Wants You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Summer Recharge in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63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629</TotalTime>
  <Words>171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Gill Sans MT</vt:lpstr>
      <vt:lpstr>Impact</vt:lpstr>
      <vt:lpstr>Tahoma</vt:lpstr>
      <vt:lpstr>Arial</vt:lpstr>
      <vt:lpstr>Badge</vt:lpstr>
      <vt:lpstr>“until we all attain to…the measure of the stature of the fullness of Christ”</vt:lpstr>
      <vt:lpstr>Zechariah: Encouragement to Work</vt:lpstr>
      <vt:lpstr>Summer Recharge</vt:lpstr>
      <vt:lpstr>Vision #1 (Zec 1:7-17)</vt:lpstr>
      <vt:lpstr>Vision #2 (Zec 1:18-21)</vt:lpstr>
      <vt:lpstr>God wants you  to join the work!</vt:lpstr>
      <vt:lpstr>God Wants You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church is not a Parking Lot”</dc:title>
  <dc:creator>Microsoft Office User</dc:creator>
  <cp:lastModifiedBy>Microsoft Office User</cp:lastModifiedBy>
  <cp:revision>18</cp:revision>
  <cp:lastPrinted>2023-06-04T02:46:53Z</cp:lastPrinted>
  <dcterms:created xsi:type="dcterms:W3CDTF">2023-06-04T01:22:07Z</dcterms:created>
  <dcterms:modified xsi:type="dcterms:W3CDTF">2023-06-11T03:31:24Z</dcterms:modified>
</cp:coreProperties>
</file>