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7" r:id="rId4"/>
    <p:sldId id="269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635"/>
    <p:restoredTop sz="93790"/>
  </p:normalViewPr>
  <p:slideViewPr>
    <p:cSldViewPr snapToGrid="0" snapToObjects="1" showGuides="1">
      <p:cViewPr varScale="1">
        <p:scale>
          <a:sx n="76" d="100"/>
          <a:sy n="76" d="100"/>
        </p:scale>
        <p:origin x="200" y="640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61EF-A349-C64E-86F5-C71EF434502D}" type="datetimeFigureOut">
              <a:rPr lang="en-US" smtClean="0"/>
              <a:t>8/5/23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C0C-F9D2-334E-AA55-367F483D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FBEFC-C4E6-F245-811C-EB414BCC0610}" type="datetimeFigureOut">
              <a:rPr lang="en-US" smtClean="0"/>
              <a:t>8/5/23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9C24-6D4C-3843-A9FA-849525290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8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3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2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91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7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39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0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4909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8/5/23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09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8/5/23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174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11" y="396263"/>
            <a:ext cx="6886422" cy="4394988"/>
          </a:xfrm>
        </p:spPr>
        <p:txBody>
          <a:bodyPr/>
          <a:lstStyle/>
          <a:p>
            <a:r>
              <a:rPr lang="en-US" sz="6000" dirty="0" smtClean="0"/>
              <a:t>Summer Recharge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Lessons from the Book of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25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Vision #8 (Zech. 6:1-8)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611825"/>
            <a:ext cx="6403041" cy="3795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spcAft>
                <a:spcPts val="27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Horses in 1:7-11 found the earth at rest</a:t>
            </a:r>
          </a:p>
          <a:p>
            <a:pPr marL="349250" indent="-349250">
              <a:spcAft>
                <a:spcPts val="27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In 6:1-8, chariots go out for punishment</a:t>
            </a:r>
          </a:p>
          <a:p>
            <a:pPr marL="349250" indent="-349250">
              <a:spcAft>
                <a:spcPts val="27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God’s Spirit put at rest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6048" y="5104570"/>
            <a:ext cx="6289861" cy="1273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God will deal justly with wickedness.</a:t>
            </a:r>
            <a:endParaRPr lang="en-US" sz="3200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69459" y="385351"/>
            <a:ext cx="6403041" cy="730527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smtClean="0">
                <a:latin typeface="Tahoma" charset="0"/>
                <a:ea typeface="Tahoma" charset="0"/>
                <a:cs typeface="Tahoma" charset="0"/>
              </a:rPr>
              <a:t>Zechariah’s Visions</a:t>
            </a:r>
            <a:endParaRPr lang="en-US" sz="3600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193368"/>
            <a:ext cx="6403041" cy="4789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Horses: God sees (1)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Horns: God crushes (1) 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err="1" smtClean="0">
                <a:latin typeface="Tahoma" charset="0"/>
                <a:ea typeface="Tahoma" charset="0"/>
                <a:cs typeface="Tahoma" charset="0"/>
              </a:rPr>
              <a:t>FireWall</a:t>
            </a: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: God protects (2)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Garments: God cleans (3)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Lamp: God empowers (4)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Scroll: God judges (5)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Basket: God purges (5)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Horses: God rules (6)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861" y="2960175"/>
            <a:ext cx="1875598" cy="6154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pc="3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Priest</a:t>
            </a:r>
          </a:p>
        </p:txBody>
      </p:sp>
      <p:sp>
        <p:nvSpPr>
          <p:cNvPr id="5" name="Rectangle 4"/>
          <p:cNvSpPr/>
          <p:nvPr/>
        </p:nvSpPr>
        <p:spPr>
          <a:xfrm>
            <a:off x="293861" y="3591083"/>
            <a:ext cx="1875598" cy="612648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pc="3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King</a:t>
            </a:r>
          </a:p>
        </p:txBody>
      </p:sp>
    </p:spTree>
    <p:extLst>
      <p:ext uri="{BB962C8B-B14F-4D97-AF65-F5344CB8AC3E}">
        <p14:creationId xmlns:p14="http://schemas.microsoft.com/office/powerpoint/2010/main" val="7033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Epilogue (Zech. 6:9-15)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611825"/>
            <a:ext cx="6403041" cy="3795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Crown set on Joshua  </a:t>
            </a:r>
          </a:p>
          <a:p>
            <a:pPr marL="349250" indent="-349250">
              <a:lnSpc>
                <a:spcPct val="100000"/>
              </a:lnSpc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Branch (King &amp; Priest) will build the temple</a:t>
            </a:r>
          </a:p>
          <a:p>
            <a:pPr marL="349250" indent="-349250">
              <a:lnSpc>
                <a:spcPct val="100000"/>
              </a:lnSpc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Gentiles will come help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6048" y="4670617"/>
            <a:ext cx="6289861" cy="1683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Jesus has </a:t>
            </a:r>
            <a:r>
              <a:rPr lang="en-US" sz="3200" spc="300" dirty="0">
                <a:latin typeface="Tahoma" charset="0"/>
                <a:ea typeface="Tahoma" charset="0"/>
                <a:cs typeface="Tahoma" charset="0"/>
              </a:rPr>
              <a:t>built God's house and </a:t>
            </a:r>
            <a:r>
              <a:rPr lang="en-US" sz="3200" spc="300">
                <a:latin typeface="Tahoma" charset="0"/>
                <a:ea typeface="Tahoma" charset="0"/>
                <a:cs typeface="Tahoma" charset="0"/>
              </a:rPr>
              <a:t>invites </a:t>
            </a:r>
            <a:r>
              <a:rPr lang="en-US" sz="3200" spc="300" smtClean="0">
                <a:latin typeface="Tahoma" charset="0"/>
                <a:ea typeface="Tahoma" charset="0"/>
                <a:cs typeface="Tahoma" charset="0"/>
              </a:rPr>
              <a:t>all people to </a:t>
            </a:r>
            <a:r>
              <a:rPr lang="en-US" sz="3200" spc="300" dirty="0">
                <a:latin typeface="Tahoma" charset="0"/>
                <a:ea typeface="Tahoma" charset="0"/>
                <a:cs typeface="Tahoma" charset="0"/>
              </a:rPr>
              <a:t>join the work.</a:t>
            </a:r>
          </a:p>
        </p:txBody>
      </p:sp>
    </p:spTree>
    <p:extLst>
      <p:ext uri="{BB962C8B-B14F-4D97-AF65-F5344CB8AC3E}">
        <p14:creationId xmlns:p14="http://schemas.microsoft.com/office/powerpoint/2010/main" val="144442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1001"/>
            <a:ext cx="6629400" cy="942171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cap="none" spc="300" smtClean="0">
                <a:latin typeface="Tahoma" charset="0"/>
                <a:ea typeface="Tahoma" charset="0"/>
                <a:cs typeface="Tahoma" charset="0"/>
              </a:rPr>
              <a:t>Ephesians 2:11-22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3742" y="2425313"/>
            <a:ext cx="3291840" cy="9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300" dirty="0" smtClean="0">
                <a:latin typeface="Tahoma" charset="0"/>
                <a:ea typeface="Tahoma" charset="0"/>
                <a:cs typeface="Tahoma" charset="0"/>
              </a:rPr>
              <a:t>Unity</a:t>
            </a:r>
            <a:endParaRPr lang="en-US" sz="4400" b="1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11880" y="3599793"/>
            <a:ext cx="3291840" cy="9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300" dirty="0" smtClean="0">
                <a:latin typeface="Tahoma" charset="0"/>
                <a:ea typeface="Tahoma" charset="0"/>
                <a:cs typeface="Tahoma" charset="0"/>
              </a:rPr>
              <a:t>Scripture</a:t>
            </a:r>
            <a:endParaRPr lang="en-US" sz="4400" b="1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1880" y="4774273"/>
            <a:ext cx="3291840" cy="9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300" smtClean="0">
                <a:latin typeface="Tahoma" charset="0"/>
                <a:ea typeface="Tahoma" charset="0"/>
                <a:cs typeface="Tahoma" charset="0"/>
              </a:rPr>
              <a:t>Jesus</a:t>
            </a:r>
            <a:endParaRPr lang="en-US" sz="4400" b="1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900323" y="1294064"/>
            <a:ext cx="6629400" cy="815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What are we about?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5" grpId="0" build="p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6878" y="396502"/>
            <a:ext cx="4709354" cy="4394988"/>
          </a:xfrm>
        </p:spPr>
        <p:txBody>
          <a:bodyPr/>
          <a:lstStyle/>
          <a:p>
            <a:r>
              <a:rPr lang="en-US" sz="6000" dirty="0" smtClean="0"/>
              <a:t>Building the Body of Christ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3638" y="3756124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Summer Recharge in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63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13699</TotalTime>
  <Words>171</Words>
  <Application>Microsoft Macintosh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Tahoma</vt:lpstr>
      <vt:lpstr>Badge</vt:lpstr>
      <vt:lpstr>Summer Recharge</vt:lpstr>
      <vt:lpstr>Vision #8 (Zech. 6:1-8)</vt:lpstr>
      <vt:lpstr>Zechariah’s Visions</vt:lpstr>
      <vt:lpstr>Epilogue (Zech. 6:9-15)</vt:lpstr>
      <vt:lpstr>Ephesians 2:11-22</vt:lpstr>
      <vt:lpstr>Building the Body of Christ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church is not a Parking Lot”</dc:title>
  <dc:creator>Microsoft Office User</dc:creator>
  <cp:lastModifiedBy>Microsoft Office User</cp:lastModifiedBy>
  <cp:revision>98</cp:revision>
  <cp:lastPrinted>2023-06-25T03:40:15Z</cp:lastPrinted>
  <dcterms:created xsi:type="dcterms:W3CDTF">2023-06-04T01:22:07Z</dcterms:created>
  <dcterms:modified xsi:type="dcterms:W3CDTF">2023-08-06T01:18:35Z</dcterms:modified>
</cp:coreProperties>
</file>