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9"/>
  </p:handoutMasterIdLst>
  <p:sldIdLst>
    <p:sldId id="256" r:id="rId2"/>
    <p:sldId id="277" r:id="rId3"/>
    <p:sldId id="286" r:id="rId4"/>
    <p:sldId id="288" r:id="rId5"/>
    <p:sldId id="289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352"/>
    <p:restoredTop sz="94666"/>
  </p:normalViewPr>
  <p:slideViewPr>
    <p:cSldViewPr snapToGrid="0" snapToObjects="1" showGuides="1">
      <p:cViewPr varScale="1">
        <p:scale>
          <a:sx n="82" d="100"/>
          <a:sy n="82" d="100"/>
        </p:scale>
        <p:origin x="184" y="512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28650" y="64678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Review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770706"/>
            <a:ext cx="7886700" cy="540625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does Mark 1:1 say? </a:t>
            </a:r>
          </a:p>
          <a:p>
            <a:pPr>
              <a:spcBef>
                <a:spcPts val="0"/>
              </a:spcBef>
              <a:spcAft>
                <a:spcPts val="60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are the 2 times that God announces (from heaven) “this is my Son”?</a:t>
            </a:r>
          </a:p>
          <a:p>
            <a:pPr>
              <a:spcBef>
                <a:spcPts val="0"/>
              </a:spcBef>
              <a:spcAft>
                <a:spcPts val="60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does Jesus do a lot in the 1</a:t>
            </a:r>
            <a:r>
              <a:rPr lang="en-US" baseline="30000" dirty="0" smtClean="0">
                <a:latin typeface="Arial" charset="0"/>
                <a:ea typeface="Arial" charset="0"/>
                <a:cs typeface="Arial" charset="0"/>
              </a:rPr>
              <a:t>st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half of Mark (and not so much in the second half)?</a:t>
            </a:r>
          </a:p>
          <a:p>
            <a:pPr>
              <a:spcBef>
                <a:spcPts val="0"/>
              </a:spcBef>
              <a:spcAft>
                <a:spcPts val="60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does Jesus start talking about in the 2</a:t>
            </a:r>
            <a:r>
              <a:rPr lang="en-US" baseline="30000" dirty="0" smtClean="0">
                <a:latin typeface="Arial" charset="0"/>
                <a:ea typeface="Arial" charset="0"/>
                <a:cs typeface="Arial" charset="0"/>
              </a:rPr>
              <a:t>nd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half (that he had not mentioned before)?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62" y="1303878"/>
            <a:ext cx="8431077" cy="467321"/>
          </a:xfrm>
          <a:solidFill>
            <a:srgbClr val="00B0F0"/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beginning of the gospel of </a:t>
            </a:r>
            <a:r>
              <a:rPr lang="en-US"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</a:t>
            </a: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Christ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the Son of God.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69541" y="2834286"/>
            <a:ext cx="7004918" cy="4673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Jesus’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baptism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(1:9-11) &amp;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transfiguration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(9:1-7)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55516" y="4364694"/>
            <a:ext cx="8061543" cy="4673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miracles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(healing, casting out demons, showing authority)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8488" y="6006232"/>
            <a:ext cx="8969162" cy="4673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&amp; death </a:t>
            </a:r>
            <a:r>
              <a:rPr lang="en-US" sz="2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(8:31; 9:12, 31; 10:33, 45; 12:8; 14:8, 18, 27, 34)</a:t>
            </a:r>
            <a:endParaRPr lang="en-US" sz="2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2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14:53 </a:t>
            </a:r>
            <a:r>
              <a:rPr lang="mr-IN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15:39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3589"/>
            <a:ext cx="7886700" cy="57215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Jesus before Sanhedrin (14:53-65)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Peter denies Jesus (14:66-72)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Jesus before Pilate (15:1-15)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Soldiers beat &amp; mock Jesus (15;16-20)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Jesus on the cross (15:22-39)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799" y="4087150"/>
            <a:ext cx="5517397" cy="107721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 do these events reveal Jesus</a:t>
            </a:r>
            <a:r>
              <a:rPr lang="en-US" sz="32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’ identity to us? </a:t>
            </a:r>
            <a:endParaRPr lang="en-US" sz="3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7563" y="5640302"/>
            <a:ext cx="248887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Talk 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 groups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7562" y="6151900"/>
            <a:ext cx="2488875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Share out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7564" y="5135733"/>
            <a:ext cx="248887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Look &amp; think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959099" y="1224366"/>
            <a:ext cx="2843940" cy="2242734"/>
          </a:xfrm>
          <a:prstGeom prst="wedgeRectCallout">
            <a:avLst>
              <a:gd name="adj1" fmla="val -35027"/>
              <a:gd name="adj2" fmla="val 6393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“The centurion</a:t>
            </a:r>
            <a:r>
              <a:rPr lang="mr-IN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saw </a:t>
            </a: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way he [died], he said, ‘Truly, this man was the Son of God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Crucifixion 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(Mark 14:53 </a:t>
            </a:r>
            <a:r>
              <a:rPr lang="mr-IN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15:39)</a:t>
            </a:r>
            <a:endParaRPr lang="en-US" sz="40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8353"/>
            <a:ext cx="7886700" cy="4409267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Sham trial (14:55-59; 15:10)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Meekness (14:60-62; 15:2-5, 34, 37-39)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Scripture fulfilled (14:62; 15:28, 31, 34)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Jesus’ words fulfilled (14:72; 15:1,19-20)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Miraculous events (15:33, 38)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Eyewitnesses (14:51-52, 54; 15:7, 21)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740" y="818816"/>
            <a:ext cx="5472521" cy="72189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beginning of the gospel of Jesus the 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Christ, the Son of God.” (1:1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9" y="1731169"/>
            <a:ext cx="4325112" cy="3657450"/>
          </a:xfrm>
          <a:solidFill>
            <a:schemeClr val="accent2"/>
          </a:solidFill>
          <a:ln>
            <a:noFill/>
          </a:ln>
        </p:spPr>
        <p:txBody>
          <a:bodyPr numCol="1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1-8: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Who is Jesus?</a:t>
            </a: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healing the sick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casting out demons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 with authority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power over all elements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1" y="5506185"/>
            <a:ext cx="3811221" cy="1078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“‘Who do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you say that I am?’ Peter said, ‘You are the 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Christ.’”(8:27-30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83515" y="1731169"/>
            <a:ext cx="4326673" cy="32902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8-16: Why did He come?</a:t>
            </a: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 on sacrifice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into Jerusalem; betrayed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suffers, dies, raised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64678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in Two Halves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11760" y="2233750"/>
            <a:ext cx="3577590" cy="14842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a voice came from heaven, “You are my beloved Son; with you I am well pleased</a:t>
            </a: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.” (1:11)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70784" y="2227993"/>
            <a:ext cx="3952132" cy="1219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r-IN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voice came out of the cloud, “This is my beloved Son; listen to him.”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(9:7)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941240" y="5211910"/>
            <a:ext cx="3811221" cy="1372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centurion</a:t>
            </a:r>
            <a:r>
              <a:rPr lang="mr-IN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saw the way he [died], he said, ‘Truly, this man was the Son of God”(15:39)</a:t>
            </a:r>
            <a:endParaRPr lang="en-US" sz="2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2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  <p:bldP spid="4" grpId="0"/>
      <p:bldP spid="10" grpId="0" uiExpand="1" build="p" autoUpdateAnimBg="0"/>
      <p:bldP spid="16" grpId="0" animBg="1"/>
      <p:bldP spid="17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Crucifixion 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(Mark 14:53 </a:t>
            </a:r>
            <a:r>
              <a:rPr lang="mr-IN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15:39) 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Jesus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is the Son of God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who was crowned with suffering and exalted on a cross to conquer sin and ransom us.</a:t>
            </a: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We are the children of God,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called to conquer by carrying the cross of self-denial and giving our lives for Him.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Next Wednesday (November </a:t>
            </a: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22)</a:t>
            </a:r>
            <a:endParaRPr lang="en-US" sz="3200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Singing (*No Classes*)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3919</TotalTime>
  <Words>516</Words>
  <Application>Microsoft Macintosh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The Gospel  according to Mark</vt:lpstr>
      <vt:lpstr>The beginning of the gospel of Jesus Christ, the Son of God.</vt:lpstr>
      <vt:lpstr>Mark 14:53 – 15:39</vt:lpstr>
      <vt:lpstr>Crucifixion (Mark 14:53 – 15:39)</vt:lpstr>
      <vt:lpstr>“The beginning of the gospel of Jesus the Christ, the Son of God.” (1:1)</vt:lpstr>
      <vt:lpstr>Crucifixion (Mark 14:53 – 15:39) 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165</cp:revision>
  <cp:lastPrinted>2023-11-15T17:12:31Z</cp:lastPrinted>
  <dcterms:created xsi:type="dcterms:W3CDTF">2023-09-06T16:46:33Z</dcterms:created>
  <dcterms:modified xsi:type="dcterms:W3CDTF">2023-11-15T17:34:26Z</dcterms:modified>
</cp:coreProperties>
</file>