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9"/>
  </p:handoutMasterIdLst>
  <p:sldIdLst>
    <p:sldId id="256" r:id="rId2"/>
    <p:sldId id="290" r:id="rId3"/>
    <p:sldId id="291" r:id="rId4"/>
    <p:sldId id="286" r:id="rId5"/>
    <p:sldId id="288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52"/>
    <p:restoredTop sz="94666"/>
  </p:normalViewPr>
  <p:slideViewPr>
    <p:cSldViewPr snapToGrid="0" snapToObjects="1" showGuides="1">
      <p:cViewPr varScale="1">
        <p:scale>
          <a:sx n="82" d="100"/>
          <a:sy n="82" d="100"/>
        </p:scale>
        <p:origin x="184" y="512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060" y="822396"/>
            <a:ext cx="6207880" cy="72189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</a:t>
            </a:r>
            <a:r>
              <a:rPr lang="en-US" sz="240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____________, </a:t>
            </a:r>
            <a:r>
              <a:rPr lang="en-US" sz="24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_____________.”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(1:1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9" y="1700173"/>
            <a:ext cx="4325112" cy="3657450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1-8: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_______________?</a:t>
            </a: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is Jesus doing in this 1</a:t>
            </a:r>
            <a:r>
              <a:rPr lang="en-US" baseline="30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half of Mark?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999" y="5428695"/>
            <a:ext cx="4325112" cy="12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What person proclaims Jesus’ identity in 8:29?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What does he say?</a:t>
            </a:r>
            <a:endParaRPr lang="en-US" sz="2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83515" y="1700173"/>
            <a:ext cx="4326673" cy="3657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8-16: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_______________?</a:t>
            </a: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is Jesus doing in this 2</a:t>
            </a:r>
            <a:r>
              <a:rPr lang="en-US" baseline="30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half of Mark?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Final Review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65107" y="2283065"/>
            <a:ext cx="3670896" cy="13078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u="sng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Voice from Heaven (1:11)</a:t>
            </a:r>
            <a:endParaRPr lang="en-US" sz="2400" u="sng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 what event?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is said?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0785" y="2283064"/>
            <a:ext cx="3952132" cy="13078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u="sng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Voice from Heaven (9:7)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 what event?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is said?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85076" y="5428694"/>
            <a:ext cx="4325112" cy="12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What person proclaims Jesus’ identity in 15:39?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What does he say?</a:t>
            </a:r>
            <a:endParaRPr lang="en-US" sz="2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740" y="818816"/>
            <a:ext cx="5472521" cy="721895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beginning of the gospel of Jesus the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Christ, the Son of God.” (1:1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99" y="1731169"/>
            <a:ext cx="4325112" cy="3657450"/>
          </a:xfrm>
          <a:solidFill>
            <a:schemeClr val="accent2"/>
          </a:solidFill>
          <a:ln>
            <a:noFill/>
          </a:ln>
        </p:spPr>
        <p:txBody>
          <a:bodyPr numCol="1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1-8: Who is Jesus?</a:t>
            </a: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 the sick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casting out demons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with authority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power over all elements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1" y="5506185"/>
            <a:ext cx="3811221" cy="1078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“‘Who do 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you say that I am?’ Peter said, ‘You are the 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Christ.’”(8:27-30</a:t>
            </a:r>
            <a:r>
              <a:rPr lang="en-US" sz="24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83515" y="1731169"/>
            <a:ext cx="4326673" cy="32902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8-16: Why did He come?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foretells suffering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teaching on sacrifice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into Jerusalem; betrayed</a:t>
            </a:r>
          </a:p>
          <a:p>
            <a:pPr algn="ctr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suffers, dies, raised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64678"/>
            <a:ext cx="7886700" cy="70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Final Review</a:t>
            </a:r>
            <a:endParaRPr lang="en-US" sz="4000" i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11760" y="2233750"/>
            <a:ext cx="3577590" cy="14842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a voice came from heaven, “You are my beloved Son; with you I am well pleased</a:t>
            </a:r>
            <a:r>
              <a:rPr lang="en-US" sz="24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.” (1:11)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70784" y="2227993"/>
            <a:ext cx="3952132" cy="121908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r-IN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voice came out of the cloud, “This is my beloved Son; listen to him.”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(9:7)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941240" y="5211910"/>
            <a:ext cx="3811221" cy="1372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“The centurion</a:t>
            </a:r>
            <a:r>
              <a:rPr lang="mr-IN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2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saw the way he [died], he said, ‘Truly, this man was the Son of God”(15:39)</a:t>
            </a:r>
            <a:endParaRPr lang="en-US" sz="2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9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utoUpdateAnimBg="0"/>
      <p:bldP spid="4" grpId="0"/>
      <p:bldP spid="10" grpId="0" uiExpand="1" build="p" autoUpdateAnimBg="0"/>
      <p:bldP spid="16" grpId="0" animBg="1"/>
      <p:bldP spid="17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15:40 </a:t>
            </a:r>
            <a:r>
              <a:rPr lang="mr-IN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16:20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3589"/>
            <a:ext cx="7886700" cy="57215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Episodes:</a:t>
            </a: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Joseph buries Jesus (15:42-47)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Women find tomb empty (16:1-8)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appears to disciples (16:9-13)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3688" indent="-293688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Jesus sends the 11 out (16:14-20)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3849" y="3705041"/>
            <a:ext cx="6447296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are these events a </a:t>
            </a:r>
            <a:r>
              <a:rPr lang="en-US" sz="32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fitting conclusion to Mark’s story? </a:t>
            </a:r>
            <a:endParaRPr 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7563" y="5299340"/>
            <a:ext cx="248887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Talk </a:t>
            </a:r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groups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7562" y="5810938"/>
            <a:ext cx="248887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Share out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7564" y="4794771"/>
            <a:ext cx="248887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Look &amp; think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Resurrection 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(15:40 </a:t>
            </a:r>
            <a:r>
              <a:rPr lang="mr-IN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16:20)</a:t>
            </a:r>
            <a:endParaRPr lang="en-US" sz="40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8353"/>
            <a:ext cx="7886700" cy="5098942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Fear &amp; Unbelief (16:8, 11, 13, 14)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see 4:40-41; 5:15-17, 33, 36; 8:17; 9:24; 14:27-30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Courage (15:43; 16:1, 10, 13, 20)</a:t>
            </a: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e Kingdom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(15:43; 16:15, 19-20)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see 1:1, 14-15; 4:26, 30; 9:1; 11:10; 13:26; 14:61-62; 15:2, 26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Resurrection 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(15:40 </a:t>
            </a:r>
            <a:r>
              <a:rPr lang="mr-IN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16:20) 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is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alive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and sitting at the right hand of God. He is reigning, He is coming, and He demands a response.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must decide,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will we give into our fear, disbelieve, and keep quiet? Or will we take courage in faith and proclaim?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This Sunday (December 3)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Book of Genesis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4037</TotalTime>
  <Words>478</Words>
  <Application>Microsoft Macintosh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The Gospel  according to Mark</vt:lpstr>
      <vt:lpstr>“The beginning of the gospel of Jesus the ____________, the _____________.” (1:1)</vt:lpstr>
      <vt:lpstr>“The beginning of the gospel of Jesus the Christ, the Son of God.” (1:1)</vt:lpstr>
      <vt:lpstr>Mark 15:40 – 16:20</vt:lpstr>
      <vt:lpstr>Resurrection (15:40 – 16:20)</vt:lpstr>
      <vt:lpstr>Resurrection (15:40 – 16:20) 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174</cp:revision>
  <cp:lastPrinted>2023-11-29T21:54:45Z</cp:lastPrinted>
  <dcterms:created xsi:type="dcterms:W3CDTF">2023-09-06T16:46:33Z</dcterms:created>
  <dcterms:modified xsi:type="dcterms:W3CDTF">2023-11-29T21:55:23Z</dcterms:modified>
</cp:coreProperties>
</file>