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11"/>
    <p:restoredTop sz="94666"/>
  </p:normalViewPr>
  <p:slideViewPr>
    <p:cSldViewPr snapToGrid="0" snapToObjects="1" showGuides="1">
      <p:cViewPr>
        <p:scale>
          <a:sx n="92" d="100"/>
          <a:sy n="92" d="100"/>
        </p:scale>
        <p:origin x="376" y="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0BDA1-8F4E-7E44-8ABF-A734EC7859CA}" type="datetimeFigureOut">
              <a:rPr lang="en-US" smtClean="0"/>
              <a:t>11/4/23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363D4-7C56-804D-AD99-BA8AF94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1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33B01-70DF-EE42-9D20-9F6379667E0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E10C-1233-B24A-BF3C-87E0EC31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0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8758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1837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17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4684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436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695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8509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AF3416-4057-4DAA-829D-4CA07428D088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6008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94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6741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7507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9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Instructed by Grace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468030"/>
            <a:ext cx="5918454" cy="9909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A Study of the Book of Titus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5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1" y="3699166"/>
            <a:ext cx="777239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Overseers are men of godly character who know the word, teach it, and “reprove those who contradict.” (1:6-9)</a:t>
            </a:r>
          </a:p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“For there are many rebellious men</a:t>
            </a:r>
            <a:r>
              <a:rPr lang="mr-IN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2800" dirty="0" smtClean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” (1:10)</a:t>
            </a:r>
            <a:endParaRPr lang="en-US" sz="2800" dirty="0">
              <a:solidFill>
                <a:prstClr val="white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26412"/>
            <a:ext cx="7772400" cy="16459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“For this reason I left you in Crete, that you would set in order what remains and appoint elders in every city as I commanded you</a:t>
            </a: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.”</a:t>
            </a:r>
            <a:endParaRPr lang="en-US" sz="2800" dirty="0"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92432" y="2743212"/>
            <a:ext cx="4017423" cy="1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42310" y="3144995"/>
            <a:ext cx="285561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85800" y="606533"/>
            <a:ext cx="7772400" cy="804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Titus’ </a:t>
            </a:r>
            <a:r>
              <a:rPr lang="en-US" dirty="0" smtClean="0">
                <a:solidFill>
                  <a:schemeClr val="bg1"/>
                </a:solidFill>
              </a:rPr>
              <a:t>Instructions (1:5)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85708" y="2743212"/>
            <a:ext cx="11810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39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/>
              <a:t>They Must be Silenced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468030"/>
            <a:ext cx="6374269" cy="11846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Protecting the Church from False Teaching (Titus 1:10-16)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9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8364"/>
            <a:ext cx="7772400" cy="131646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bg1"/>
                </a:solidFill>
              </a:rPr>
              <a:t>What’s going on here?</a:t>
            </a: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r>
              <a:rPr lang="en-US" sz="3600" i="1" dirty="0" smtClean="0">
                <a:solidFill>
                  <a:schemeClr val="bg1"/>
                </a:solidFill>
              </a:rPr>
              <a:t>Titus 1:10-16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4828"/>
            <a:ext cx="7772400" cy="4918370"/>
          </a:xfrm>
        </p:spPr>
        <p:txBody>
          <a:bodyPr anchor="t">
            <a:normAutofit/>
          </a:bodyPr>
          <a:lstStyle/>
          <a:p>
            <a:pPr marL="465138" indent="-46513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These are Jewish Christians (10)</a:t>
            </a:r>
          </a:p>
          <a:p>
            <a:pPr marL="739458" lvl="1" indent="-4651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mr-IN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 requiring Gentiles Christians to be circumcised (10; see Galatians 2:3-5)</a:t>
            </a:r>
          </a:p>
          <a:p>
            <a:pPr marL="739458" lvl="1" indent="-4651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mr-IN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 and keep Jewish food laws (14-15)</a:t>
            </a:r>
          </a:p>
          <a:p>
            <a:pPr marL="465138" indent="-465138">
              <a:lnSpc>
                <a:spcPct val="100000"/>
              </a:lnSpc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They claim to have knowledge (16)</a:t>
            </a:r>
          </a:p>
          <a:p>
            <a:pPr marL="739458" lvl="1" indent="-4651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mr-IN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 but act on worldly motivations (11-12)</a:t>
            </a:r>
          </a:p>
          <a:p>
            <a:pPr marL="739458" lvl="1" indent="-4651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mr-IN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28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and deny God in word &amp; deed (10, 16)</a:t>
            </a:r>
          </a:p>
          <a:p>
            <a:pPr marL="465138" indent="-465138">
              <a:lnSpc>
                <a:spcPct val="100000"/>
              </a:lnSpc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They are influencing families (11)</a:t>
            </a:r>
          </a:p>
          <a:p>
            <a:pPr marL="739458" lvl="1" indent="-4651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mr-IN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 but must be reproved &amp; silenced (11, 13)</a:t>
            </a:r>
          </a:p>
          <a:p>
            <a:pPr marL="739458" lvl="1" indent="-46513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mr-IN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2800" dirty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and restored to soundness (13)</a:t>
            </a:r>
            <a:endParaRPr lang="en-US" sz="2800" dirty="0" smtClean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3810000" y="1634828"/>
            <a:ext cx="4648200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latin typeface="Georgia" charset="0"/>
                <a:ea typeface="Georgia" charset="0"/>
                <a:cs typeface="Georgia" charset="0"/>
              </a:rPr>
              <a:t>Contrast elders (1:6-9)</a:t>
            </a:r>
          </a:p>
          <a:p>
            <a:pPr marL="344488" indent="-344488">
              <a:buFont typeface="Arial" charset="0"/>
              <a:buChar char="•"/>
            </a:pP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Blameless character (6, 7)</a:t>
            </a:r>
          </a:p>
          <a:p>
            <a:pPr marL="344488" indent="-344488">
              <a:buFont typeface="Arial" charset="0"/>
              <a:buChar char="•"/>
            </a:pP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Built strong families (6)</a:t>
            </a:r>
          </a:p>
          <a:p>
            <a:pPr marL="344488" indent="-344488">
              <a:buFont typeface="Arial" charset="0"/>
              <a:buChar char="•"/>
            </a:pP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Denied worldly lusts (7)</a:t>
            </a:r>
          </a:p>
          <a:p>
            <a:pPr marL="344488" indent="-344488">
              <a:buFont typeface="Arial" charset="0"/>
              <a:buChar char="•"/>
            </a:pP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Holy; love others (8)</a:t>
            </a:r>
          </a:p>
          <a:p>
            <a:pPr marL="344488" indent="-344488">
              <a:buFont typeface="Arial" charset="0"/>
              <a:buChar char="•"/>
            </a:pPr>
            <a:r>
              <a:rPr lang="en-US" sz="2800" dirty="0" smtClean="0">
                <a:latin typeface="Georgia" charset="0"/>
                <a:ea typeface="Georgia" charset="0"/>
                <a:cs typeface="Georgia" charset="0"/>
              </a:rPr>
              <a:t>Hold fast the truth (9)</a:t>
            </a:r>
            <a:endParaRPr lang="en-US" sz="2800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8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8364"/>
            <a:ext cx="7772400" cy="131646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bg1"/>
                </a:solidFill>
              </a:rPr>
              <a:t>Be On Guard For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i="1" dirty="0" smtClean="0">
                <a:solidFill>
                  <a:schemeClr val="bg1"/>
                </a:solidFill>
              </a:rPr>
              <a:t>Titus 1:10-16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2074718" y="2096401"/>
            <a:ext cx="499456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Infiltration of the culture (10-12)</a:t>
            </a: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2074718" y="3352150"/>
            <a:ext cx="499456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Vain knowledge &amp; empty talk </a:t>
            </a: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(10, 14, 16)</a:t>
            </a: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2074718" y="4607899"/>
            <a:ext cx="499456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Binding the commands of men </a:t>
            </a:r>
            <a:r>
              <a:rPr lang="en-US" sz="3600" dirty="0" smtClean="0">
                <a:latin typeface="Georgia" charset="0"/>
                <a:ea typeface="Georgia" charset="0"/>
                <a:cs typeface="Georgia" charset="0"/>
              </a:rPr>
              <a:t>(14)</a:t>
            </a:r>
          </a:p>
        </p:txBody>
      </p:sp>
    </p:spTree>
    <p:extLst>
      <p:ext uri="{BB962C8B-B14F-4D97-AF65-F5344CB8AC3E}">
        <p14:creationId xmlns:p14="http://schemas.microsoft.com/office/powerpoint/2010/main" val="15809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/>
              <a:t>They Must be Silenced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468030"/>
            <a:ext cx="6263432" cy="11846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“</a:t>
            </a:r>
            <a:r>
              <a:rPr lang="mr-IN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…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 so that they may be sound in the faith.” (Titus 1:13)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6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5373</TotalTime>
  <Words>277</Words>
  <Application>Microsoft Macintosh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Georgia</vt:lpstr>
      <vt:lpstr>Rockwell Extra Bold</vt:lpstr>
      <vt:lpstr>Trebuchet MS</vt:lpstr>
      <vt:lpstr>Wingdings</vt:lpstr>
      <vt:lpstr>Arial</vt:lpstr>
      <vt:lpstr>Wood Type</vt:lpstr>
      <vt:lpstr>Instructed by Grace</vt:lpstr>
      <vt:lpstr>PowerPoint Presentation</vt:lpstr>
      <vt:lpstr>They Must be Silenced</vt:lpstr>
      <vt:lpstr>What’s going on here? Titus 1:10-16</vt:lpstr>
      <vt:lpstr>Be On Guard For Titus 1:10-16</vt:lpstr>
      <vt:lpstr>They Must be Silenced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39</cp:revision>
  <cp:lastPrinted>2023-11-05T01:43:49Z</cp:lastPrinted>
  <dcterms:created xsi:type="dcterms:W3CDTF">2023-10-19T17:46:37Z</dcterms:created>
  <dcterms:modified xsi:type="dcterms:W3CDTF">2023-11-05T03:40:52Z</dcterms:modified>
</cp:coreProperties>
</file>