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24"/>
  </p:handoutMasterIdLst>
  <p:sldIdLst>
    <p:sldId id="256" r:id="rId2"/>
    <p:sldId id="270" r:id="rId3"/>
    <p:sldId id="271" r:id="rId4"/>
    <p:sldId id="272" r:id="rId5"/>
    <p:sldId id="273" r:id="rId6"/>
    <p:sldId id="263" r:id="rId7"/>
    <p:sldId id="257" r:id="rId8"/>
    <p:sldId id="265" r:id="rId9"/>
    <p:sldId id="266" r:id="rId10"/>
    <p:sldId id="267" r:id="rId11"/>
    <p:sldId id="268" r:id="rId12"/>
    <p:sldId id="269" r:id="rId13"/>
    <p:sldId id="283" r:id="rId14"/>
    <p:sldId id="275" r:id="rId15"/>
    <p:sldId id="277" r:id="rId16"/>
    <p:sldId id="278" r:id="rId17"/>
    <p:sldId id="279" r:id="rId18"/>
    <p:sldId id="276" r:id="rId19"/>
    <p:sldId id="280" r:id="rId20"/>
    <p:sldId id="281" r:id="rId21"/>
    <p:sldId id="282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4"/>
    <p:restoredTop sz="94666"/>
  </p:normalViewPr>
  <p:slideViewPr>
    <p:cSldViewPr snapToGrid="0" snapToObjects="1" showGuides="1">
      <p:cViewPr>
        <p:scale>
          <a:sx n="102" d="100"/>
          <a:sy n="102" d="100"/>
        </p:scale>
        <p:origin x="38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D439-24FF-AC40-A24F-C8861CFFCB55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FB02-4125-D844-8655-2C4215D53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B37-5111-9C4C-821E-181E4FE518D8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Wednesday Nights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Winter 2023-24</a:t>
            </a:r>
            <a:endParaRPr lang="en-US" sz="3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To when is Ezekiel referring?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31964"/>
            <a:ext cx="7886700" cy="570847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aseline="30000" dirty="0" smtClean="0">
                <a:latin typeface="Avenir Book" charset="0"/>
                <a:ea typeface="Avenir Book" charset="0"/>
                <a:cs typeface="Avenir Book" charset="0"/>
              </a:rPr>
              <a:t>36:33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Thus says the Lord God, “On the day that I cleanse you from all your iniquities, I will cause the cities to be inhabited, and the waste places will be rebuilt.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34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The desolate land will be cultivated instead of being a desolation in the sight of everyone who passes by.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35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They will say, ‘This desolate land has become like the garden of Eden; and the waste, desolate and ruined cities are fortified and inhabited.’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36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Then the nations that are left round about you will know that I, the Lord, have rebuilt the ruined places and planted that which was desolate; I, the Lord, have spoken and will do it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.”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Apocalyptic View of Time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 common feature in apocalyptic literature is the division of time into periods, with the current moment placed toward the end.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Not as a precise chronology or timeline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Shows God has ordered history/is in control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Encourages reader to hang on a bit longer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Example: 70 Weeks prophecy (Daniel 9)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Response to “Act and don’t delay!” (9:19)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Numbers are symbolic, not literal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The critical moment is the last “week”</a:t>
            </a:r>
          </a:p>
        </p:txBody>
      </p:sp>
    </p:spTree>
    <p:extLst>
      <p:ext uri="{BB962C8B-B14F-4D97-AF65-F5344CB8AC3E}">
        <p14:creationId xmlns:p14="http://schemas.microsoft.com/office/powerpoint/2010/main" val="13324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“For the time is near”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Revelation says the events of the book will happen “soon.” (1:1; 22:6)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“Soon” in the Bible isn’t always soon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 smtClean="0">
                <a:latin typeface="Avenir Book" charset="0"/>
                <a:ea typeface="Avenir Book" charset="0"/>
                <a:cs typeface="Avenir Book" charset="0"/>
              </a:rPr>
              <a:t>Deut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32:35 - “near” = 800 years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Rom 16:20 - God will “soon” crush Satan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Think of time in Revelation: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Prophetically (layers of fulfillment)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Apocalyptically (hold on a little longer)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Don’t forget the original readers!</a:t>
            </a:r>
          </a:p>
        </p:txBody>
      </p:sp>
    </p:spTree>
    <p:extLst>
      <p:ext uri="{BB962C8B-B14F-4D97-AF65-F5344CB8AC3E}">
        <p14:creationId xmlns:p14="http://schemas.microsoft.com/office/powerpoint/2010/main" val="6557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What are we reading?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1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The Revelation of Jesus Christ, which God gave Him to show to His bond-servants, the things which must soon take place; and He sent and communicated it by His angel to His bond-servant John,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2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who testified to the word of God and to the testimony of Jesus Christ, even to all that he saw.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3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Blessed is he who reads and those who hear the words of the prophecy, and heed the things which are written in it; for the time is near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aseline="30000" dirty="0" smtClean="0">
                <a:latin typeface="Avenir Book" charset="0"/>
                <a:ea typeface="Avenir Book" charset="0"/>
                <a:cs typeface="Avenir Book" charset="0"/>
              </a:rPr>
              <a:t>4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John to the seven churches that are in Asia:</a:t>
            </a:r>
          </a:p>
        </p:txBody>
      </p:sp>
      <p:sp>
        <p:nvSpPr>
          <p:cNvPr id="4" name="Oval 3"/>
          <p:cNvSpPr/>
          <p:nvPr/>
        </p:nvSpPr>
        <p:spPr>
          <a:xfrm>
            <a:off x="783771" y="1110342"/>
            <a:ext cx="2939143" cy="679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4015" y="4163787"/>
            <a:ext cx="2019300" cy="6357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22914" y="5524501"/>
            <a:ext cx="4343400" cy="63572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Reading Other People’s Mail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0789"/>
            <a:ext cx="7886700" cy="49359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The letters of the New Testament are for us, but they were not written to us.</a:t>
            </a:r>
          </a:p>
          <a:p>
            <a:pPr lvl="1">
              <a:lnSpc>
                <a:spcPct val="100000"/>
              </a:lnSpc>
            </a:pP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First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: What did it mean to them?</a:t>
            </a:r>
          </a:p>
          <a:p>
            <a:pPr lvl="1">
              <a:lnSpc>
                <a:spcPct val="100000"/>
              </a:lnSpc>
              <a:spcAft>
                <a:spcPts val="1800"/>
              </a:spcAft>
            </a:pP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Then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: What does it mean for us?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Understanding the situation of the original readers is critical.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External evidence can help us here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But there is internal evidence as well</a:t>
            </a:r>
          </a:p>
        </p:txBody>
      </p:sp>
    </p:spTree>
    <p:extLst>
      <p:ext uri="{BB962C8B-B14F-4D97-AF65-F5344CB8AC3E}">
        <p14:creationId xmlns:p14="http://schemas.microsoft.com/office/powerpoint/2010/main" val="209660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63"/>
            <a:ext cx="9144000" cy="55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0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1</a:t>
            </a:r>
            <a:r>
              <a:rPr lang="en-US" b="1" baseline="30000" dirty="0">
                <a:latin typeface="Avenir Heavy" charset="0"/>
                <a:ea typeface="Avenir Heavy" charset="0"/>
                <a:cs typeface="Avenir Heavy" charset="0"/>
              </a:rPr>
              <a:t>st</a:t>
            </a:r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 Century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Roman Asia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One of the wealthiest provinces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in the Roman Empire at this time.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Epicenter of the </a:t>
            </a:r>
            <a:r>
              <a:rPr lang="en-US" sz="3200" b="1" i="1" dirty="0" smtClean="0">
                <a:latin typeface="Avenir Book" charset="0"/>
                <a:ea typeface="Avenir Book" charset="0"/>
                <a:cs typeface="Avenir Book" charset="0"/>
              </a:rPr>
              <a:t>imperial cult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(worship of the emperor as a god)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Refusal to participate in emperor worship had its consequences: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Economic (exclusion from work)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Social (ostracized in community)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Legal (imprisonment or death)</a:t>
            </a:r>
          </a:p>
        </p:txBody>
      </p:sp>
    </p:spTree>
    <p:extLst>
      <p:ext uri="{BB962C8B-B14F-4D97-AF65-F5344CB8AC3E}">
        <p14:creationId xmlns:p14="http://schemas.microsoft.com/office/powerpoint/2010/main" val="16636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Christians in Roman Asia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2915"/>
            <a:ext cx="7886700" cy="4943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External Pressures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Persecution (1:9; 2:9; 2:13; 3:9)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Prosperity (3:2; 3:17)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Spiritual Dangers:</a:t>
            </a:r>
            <a:endParaRPr lang="en-US" sz="3600" dirty="0" smtClean="0">
              <a:solidFill>
                <a:schemeClr val="accent3">
                  <a:lumMod val="60000"/>
                  <a:lumOff val="4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Compromise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(2:6,14-15; 2:20)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Apathy (2:4; 3:1; 3:16)</a:t>
            </a:r>
          </a:p>
        </p:txBody>
      </p:sp>
    </p:spTree>
    <p:extLst>
      <p:ext uri="{BB962C8B-B14F-4D97-AF65-F5344CB8AC3E}">
        <p14:creationId xmlns:p14="http://schemas.microsoft.com/office/powerpoint/2010/main" val="17692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Situation of the Readers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0606"/>
            <a:ext cx="3943350" cy="47661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Decades removed from Christ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Enjoyed material prosperity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Pressure to worship to the emperor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Choosing between faithfulness &amp; comfort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Faced false teaching of compromise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6033" y="1580605"/>
            <a:ext cx="3943350" cy="476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Centuries removed from Christ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Enjoy (even more) material prosperity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Pressure to bow to the state / zeitgeist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Choosing between faithfulness &amp; comfort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Face false teaching of compromise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4628" y="1031964"/>
            <a:ext cx="2991393" cy="54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Them</a:t>
            </a: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2012" y="1031963"/>
            <a:ext cx="2991393" cy="54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1959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6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Review Quiz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What is the </a:t>
            </a:r>
            <a:r>
              <a:rPr lang="en-US" sz="4000" b="1" i="1" dirty="0" smtClean="0">
                <a:latin typeface="Avenir Book" charset="0"/>
                <a:ea typeface="Avenir Book" charset="0"/>
                <a:cs typeface="Avenir Book" charset="0"/>
              </a:rPr>
              <a:t>genre</a:t>
            </a: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 of the Book of Revelation?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Apocalyptic Literature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Prophecy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Letter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All of the Above</a:t>
            </a:r>
            <a:endParaRPr lang="en-US" sz="4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Converting the Imagination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The visions of Revelation do not work through rational logic but imagination.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God is equipping us with us images with which to see and understand the world.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Revelation combines images and a narrative to shape our reality.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But the symbolic world is no less real than the world we see. Maybe more real.</a:t>
            </a:r>
          </a:p>
        </p:txBody>
      </p:sp>
    </p:spTree>
    <p:extLst>
      <p:ext uri="{BB962C8B-B14F-4D97-AF65-F5344CB8AC3E}">
        <p14:creationId xmlns:p14="http://schemas.microsoft.com/office/powerpoint/2010/main" val="12592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Tips for Reading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3851"/>
            <a:ext cx="7886700" cy="4922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Read aloud or listen.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Read long, continuous chunks.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Visualize what is being described.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Feel the emotions being evoked.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Keep the big picture in view.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Find the comfort or challenge. </a:t>
            </a:r>
          </a:p>
        </p:txBody>
      </p:sp>
    </p:spTree>
    <p:extLst>
      <p:ext uri="{BB962C8B-B14F-4D97-AF65-F5344CB8AC3E}">
        <p14:creationId xmlns:p14="http://schemas.microsoft.com/office/powerpoint/2010/main" val="8988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Next Week (</a:t>
            </a: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12/20)</a:t>
            </a:r>
            <a:endParaRPr lang="en-US" sz="3600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3. Revelation 1-3: The Churches</a:t>
            </a:r>
            <a:endParaRPr lang="en-US" sz="3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Review Quiz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In the Bible, what is an apocalypse?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The end of the world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An unveiling of reality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Zombies, definitely zombies</a:t>
            </a:r>
            <a:endParaRPr lang="en-US" sz="4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Review Quiz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Which O.T. book contains the most apocalyptic writing?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Genesis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Psalms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Isaiah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Daniel</a:t>
            </a:r>
            <a:endParaRPr lang="en-US" sz="4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Review Quiz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Which of the following are characteristics of apocalyptic?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Brings comfort during crisis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>
                <a:latin typeface="Avenir Book" charset="0"/>
                <a:ea typeface="Avenir Book" charset="0"/>
                <a:cs typeface="Avenir Book" charset="0"/>
              </a:rPr>
              <a:t>Contains an angelic </a:t>
            </a: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guide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Secret code to fool enemies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Flashes of disjointed images</a:t>
            </a:r>
          </a:p>
          <a:p>
            <a:pPr marL="914400" indent="-914400">
              <a:lnSpc>
                <a:spcPct val="100000"/>
              </a:lnSpc>
              <a:buFont typeface="+mj-lt"/>
              <a:buAutoNum type="alphaU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Shows a transcendent reality</a:t>
            </a:r>
            <a:endParaRPr lang="en-US" sz="4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What are we reading?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Apocalyptic Literature is “</a:t>
            </a:r>
            <a:r>
              <a:rPr lang="en-US" sz="4000" i="1" dirty="0" smtClean="0">
                <a:latin typeface="Avenir Book" charset="0"/>
                <a:ea typeface="Avenir Book" charset="0"/>
                <a:cs typeface="Avenir Book" charset="0"/>
              </a:rPr>
              <a:t>a story, written in a time of crisis and distress, that is given by otherworldly beings explaining how God will reverse everything so the righteous will triumph</a:t>
            </a: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.”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- Mark Roberts</a:t>
            </a:r>
            <a:endParaRPr lang="en-US" sz="4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What are we reading?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1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The Revelation of Jesus Christ, which God gave Him to show to His bond-servants, the things which must soon take place; and He sent and communicated it by His angel to His bond-servant John,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2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who testified to the word of God and to the testimony of Jesus Christ, even to all that he saw.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3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Blessed is he who reads and those who hear the words of the prophecy, and heed the things which are written in it; for the time is near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aseline="30000" dirty="0" smtClean="0">
                <a:latin typeface="Avenir Book" charset="0"/>
                <a:ea typeface="Avenir Book" charset="0"/>
                <a:cs typeface="Avenir Book" charset="0"/>
              </a:rPr>
              <a:t>4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John to the seven churches that are in Asia:</a:t>
            </a:r>
          </a:p>
        </p:txBody>
      </p:sp>
      <p:sp>
        <p:nvSpPr>
          <p:cNvPr id="4" name="Oval 3"/>
          <p:cNvSpPr/>
          <p:nvPr/>
        </p:nvSpPr>
        <p:spPr>
          <a:xfrm>
            <a:off x="783771" y="1110342"/>
            <a:ext cx="2939143" cy="679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4015" y="4163787"/>
            <a:ext cx="2019300" cy="6357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22914" y="2498271"/>
            <a:ext cx="249827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65471" y="5083628"/>
            <a:ext cx="159475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8455" y="5486400"/>
            <a:ext cx="685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What is Prophecy?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In the Bible, prophecy does NOT mean fortune-telling or predicting the future.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It means a word from God, delivered by a man or woman of God (prophet).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The Hebrew prophets did the following: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Interpret History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Enforce Covenants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Describe Future Events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Prophetic View of Time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e perfect playlist for your mountain drive in the US – Lonely Planet -  Lonely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1031964"/>
            <a:ext cx="9130251" cy="54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1046</Words>
  <Application>Microsoft Macintosh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Avenir Book</vt:lpstr>
      <vt:lpstr>Avenir Heavy</vt:lpstr>
      <vt:lpstr>Avenir Roman</vt:lpstr>
      <vt:lpstr>Calibri</vt:lpstr>
      <vt:lpstr>Calibri Light</vt:lpstr>
      <vt:lpstr>Arial</vt:lpstr>
      <vt:lpstr>Office Theme</vt:lpstr>
      <vt:lpstr>The Revelation</vt:lpstr>
      <vt:lpstr>Review Quiz</vt:lpstr>
      <vt:lpstr>Review Quiz</vt:lpstr>
      <vt:lpstr>Review Quiz</vt:lpstr>
      <vt:lpstr>Review Quiz</vt:lpstr>
      <vt:lpstr>What are we reading?</vt:lpstr>
      <vt:lpstr>What are we reading?</vt:lpstr>
      <vt:lpstr>What is Prophecy?</vt:lpstr>
      <vt:lpstr>Prophetic View of Time</vt:lpstr>
      <vt:lpstr>To when is Ezekiel referring?</vt:lpstr>
      <vt:lpstr>Apocalyptic View of Time</vt:lpstr>
      <vt:lpstr>“For the time is near”</vt:lpstr>
      <vt:lpstr>What are we reading?</vt:lpstr>
      <vt:lpstr>Reading Other People’s Mail</vt:lpstr>
      <vt:lpstr>PowerPoint Presentation</vt:lpstr>
      <vt:lpstr>PowerPoint Presentation</vt:lpstr>
      <vt:lpstr>1st Century Roman Asia</vt:lpstr>
      <vt:lpstr>Christians in Roman Asia</vt:lpstr>
      <vt:lpstr>Situation of the Readers</vt:lpstr>
      <vt:lpstr>Converting the Imagination</vt:lpstr>
      <vt:lpstr>Tips for Reading Revelation</vt:lpstr>
      <vt:lpstr>The Revelation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Revelation</dc:title>
  <dc:creator>Microsoft Office User</dc:creator>
  <cp:lastModifiedBy>Microsoft Office User</cp:lastModifiedBy>
  <cp:revision>27</cp:revision>
  <cp:lastPrinted>2023-12-06T22:04:05Z</cp:lastPrinted>
  <dcterms:created xsi:type="dcterms:W3CDTF">2023-03-07T17:15:06Z</dcterms:created>
  <dcterms:modified xsi:type="dcterms:W3CDTF">2023-12-13T22:15:37Z</dcterms:modified>
</cp:coreProperties>
</file>