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20"/>
  </p:notesMasterIdLst>
  <p:sldIdLst>
    <p:sldId id="285" r:id="rId5"/>
    <p:sldId id="306" r:id="rId6"/>
    <p:sldId id="361" r:id="rId7"/>
    <p:sldId id="318" r:id="rId8"/>
    <p:sldId id="362" r:id="rId9"/>
    <p:sldId id="365" r:id="rId10"/>
    <p:sldId id="366" r:id="rId11"/>
    <p:sldId id="363" r:id="rId12"/>
    <p:sldId id="370" r:id="rId13"/>
    <p:sldId id="364" r:id="rId14"/>
    <p:sldId id="368" r:id="rId15"/>
    <p:sldId id="367" r:id="rId16"/>
    <p:sldId id="369" r:id="rId17"/>
    <p:sldId id="293" r:id="rId18"/>
    <p:sldId id="356"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220" autoAdjust="0"/>
  </p:normalViewPr>
  <p:slideViewPr>
    <p:cSldViewPr snapToGrid="0">
      <p:cViewPr varScale="1">
        <p:scale>
          <a:sx n="113" d="100"/>
          <a:sy n="113" d="100"/>
        </p:scale>
        <p:origin x="510" y="102"/>
      </p:cViewPr>
      <p:guideLst/>
    </p:cSldViewPr>
  </p:slideViewPr>
  <p:notesTextViewPr>
    <p:cViewPr>
      <p:scale>
        <a:sx n="3" d="2"/>
        <a:sy n="3" d="2"/>
      </p:scale>
      <p:origin x="0" y="0"/>
    </p:cViewPr>
  </p:notesTextViewPr>
  <p:notesViewPr>
    <p:cSldViewPr snapToGrid="0">
      <p:cViewPr varScale="1">
        <p:scale>
          <a:sx n="84" d="100"/>
          <a:sy n="84"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EF4EE-AEE1-4D14-A9FE-3DB62665DF4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76F474B-6521-4819-8497-CD28CB492199}">
      <dgm:prSet/>
      <dgm:spPr/>
      <dgm:t>
        <a:bodyPr/>
        <a:lstStyle/>
        <a:p>
          <a:pPr algn="ctr"/>
          <a:r>
            <a:rPr lang="en-US" dirty="0">
              <a:solidFill>
                <a:schemeClr val="tx1"/>
              </a:solidFill>
            </a:rPr>
            <a:t>God is omnipotent, omnipresent, and omniscient.</a:t>
          </a:r>
        </a:p>
      </dgm:t>
    </dgm:pt>
    <dgm:pt modelId="{E408B518-A485-41A5-B908-29DD4093B4CA}" type="parTrans" cxnId="{A9152536-6C52-4CDE-A532-80F0178D58DE}">
      <dgm:prSet/>
      <dgm:spPr/>
      <dgm:t>
        <a:bodyPr/>
        <a:lstStyle/>
        <a:p>
          <a:endParaRPr lang="en-US"/>
        </a:p>
      </dgm:t>
    </dgm:pt>
    <dgm:pt modelId="{8A3830D5-03B2-49B5-A7EB-FDCBD7EBCA8E}" type="sibTrans" cxnId="{A9152536-6C52-4CDE-A532-80F0178D58DE}">
      <dgm:prSet/>
      <dgm:spPr/>
      <dgm:t>
        <a:bodyPr/>
        <a:lstStyle/>
        <a:p>
          <a:endParaRPr lang="en-US"/>
        </a:p>
      </dgm:t>
    </dgm:pt>
    <dgm:pt modelId="{F7AABF8B-1082-4BAA-B2B6-6BA40F0C8626}">
      <dgm:prSet/>
      <dgm:spPr/>
      <dgm:t>
        <a:bodyPr/>
        <a:lstStyle/>
        <a:p>
          <a:pPr algn="ctr"/>
          <a:r>
            <a:rPr lang="en-US" dirty="0">
              <a:solidFill>
                <a:schemeClr val="tx1"/>
              </a:solidFill>
            </a:rPr>
            <a:t>God created the world and all its hosts – it was very good.</a:t>
          </a:r>
        </a:p>
      </dgm:t>
    </dgm:pt>
    <dgm:pt modelId="{69ED2B6B-A188-40AB-89A7-708D748D304C}" type="parTrans" cxnId="{18F72126-729F-4410-A3E0-AD245BEB8135}">
      <dgm:prSet/>
      <dgm:spPr/>
      <dgm:t>
        <a:bodyPr/>
        <a:lstStyle/>
        <a:p>
          <a:endParaRPr lang="en-US"/>
        </a:p>
      </dgm:t>
    </dgm:pt>
    <dgm:pt modelId="{304FB8F8-4997-4994-9A14-E16FD41E8DAD}" type="sibTrans" cxnId="{18F72126-729F-4410-A3E0-AD245BEB8135}">
      <dgm:prSet/>
      <dgm:spPr/>
      <dgm:t>
        <a:bodyPr/>
        <a:lstStyle/>
        <a:p>
          <a:endParaRPr lang="en-US"/>
        </a:p>
      </dgm:t>
    </dgm:pt>
    <dgm:pt modelId="{47B4203B-B2C4-4F5F-ADFF-6C0ABD8F52A5}">
      <dgm:prSet/>
      <dgm:spPr/>
      <dgm:t>
        <a:bodyPr/>
        <a:lstStyle/>
        <a:p>
          <a:pPr algn="ctr"/>
          <a:r>
            <a:rPr lang="en-US" dirty="0">
              <a:solidFill>
                <a:schemeClr val="tx1"/>
              </a:solidFill>
            </a:rPr>
            <a:t>Mankind is the image bearer of God, </a:t>
          </a:r>
          <a:r>
            <a:rPr lang="en-US" i="1" dirty="0">
              <a:solidFill>
                <a:schemeClr val="tx1"/>
              </a:solidFill>
            </a:rPr>
            <a:t>blessed</a:t>
          </a:r>
          <a:r>
            <a:rPr lang="en-US" dirty="0">
              <a:solidFill>
                <a:schemeClr val="tx1"/>
              </a:solidFill>
            </a:rPr>
            <a:t> and imbued with divine purpose.</a:t>
          </a:r>
        </a:p>
      </dgm:t>
    </dgm:pt>
    <dgm:pt modelId="{C4A7EC41-1021-4182-B468-A1DE54B5C300}" type="parTrans" cxnId="{776B28D7-A17A-48C5-A9DC-AA6BBA0DCCCC}">
      <dgm:prSet/>
      <dgm:spPr/>
      <dgm:t>
        <a:bodyPr/>
        <a:lstStyle/>
        <a:p>
          <a:endParaRPr lang="en-US"/>
        </a:p>
      </dgm:t>
    </dgm:pt>
    <dgm:pt modelId="{9DAE5A21-BD02-4261-992E-7A775B09A38E}" type="sibTrans" cxnId="{776B28D7-A17A-48C5-A9DC-AA6BBA0DCCCC}">
      <dgm:prSet/>
      <dgm:spPr/>
      <dgm:t>
        <a:bodyPr/>
        <a:lstStyle/>
        <a:p>
          <a:endParaRPr lang="en-US"/>
        </a:p>
      </dgm:t>
    </dgm:pt>
    <dgm:pt modelId="{B2F70C3B-1141-4F9B-A380-020EADD67067}">
      <dgm:prSet/>
      <dgm:spPr/>
      <dgm:t>
        <a:bodyPr/>
        <a:lstStyle/>
        <a:p>
          <a:pPr algn="ctr"/>
          <a:r>
            <a:rPr lang="en-US" dirty="0">
              <a:solidFill>
                <a:schemeClr val="tx1"/>
              </a:solidFill>
            </a:rPr>
            <a:t>Man’s sin in the garden and every sin thereafter separates him from God (death) and creates disorder which is in opposition to the blessed and holy purpose of God’s creation. </a:t>
          </a:r>
        </a:p>
      </dgm:t>
    </dgm:pt>
    <dgm:pt modelId="{F3E46554-8EF9-4428-99F3-1C77438F48D4}" type="parTrans" cxnId="{BE49D2E5-8B36-4412-9126-F3ACE208A625}">
      <dgm:prSet/>
      <dgm:spPr/>
      <dgm:t>
        <a:bodyPr/>
        <a:lstStyle/>
        <a:p>
          <a:endParaRPr lang="en-US"/>
        </a:p>
      </dgm:t>
    </dgm:pt>
    <dgm:pt modelId="{BD485B63-7434-4C9E-9C4A-4CF617D747E7}" type="sibTrans" cxnId="{BE49D2E5-8B36-4412-9126-F3ACE208A625}">
      <dgm:prSet/>
      <dgm:spPr/>
      <dgm:t>
        <a:bodyPr/>
        <a:lstStyle/>
        <a:p>
          <a:endParaRPr lang="en-US"/>
        </a:p>
      </dgm:t>
    </dgm:pt>
    <dgm:pt modelId="{551F1CB1-535D-4010-8A4C-E1964089C252}">
      <dgm:prSet/>
      <dgm:spPr/>
      <dgm:t>
        <a:bodyPr/>
        <a:lstStyle/>
        <a:p>
          <a:pPr algn="ctr"/>
          <a:r>
            <a:rPr lang="en-US" dirty="0">
              <a:solidFill>
                <a:schemeClr val="tx1"/>
              </a:solidFill>
            </a:rPr>
            <a:t>The promise to Abraham reorients mankind back to the original garden blessing, relationship, and purpose which is fulfilled in Christ Jesus.</a:t>
          </a:r>
        </a:p>
      </dgm:t>
    </dgm:pt>
    <dgm:pt modelId="{465CAE17-E6AE-4559-BBC8-CDCDD62383BF}" type="parTrans" cxnId="{7E7BA725-0A0F-4BD0-9A96-A50E23C6EAB4}">
      <dgm:prSet/>
      <dgm:spPr/>
      <dgm:t>
        <a:bodyPr/>
        <a:lstStyle/>
        <a:p>
          <a:endParaRPr lang="en-US"/>
        </a:p>
      </dgm:t>
    </dgm:pt>
    <dgm:pt modelId="{FD9D833D-BEFC-45E2-80EC-43EA3F6B174A}" type="sibTrans" cxnId="{7E7BA725-0A0F-4BD0-9A96-A50E23C6EAB4}">
      <dgm:prSet/>
      <dgm:spPr/>
      <dgm:t>
        <a:bodyPr/>
        <a:lstStyle/>
        <a:p>
          <a:endParaRPr lang="en-US"/>
        </a:p>
      </dgm:t>
    </dgm:pt>
    <dgm:pt modelId="{29F8E6DF-085B-4F23-973D-B3FC9891BEBE}">
      <dgm:prSet/>
      <dgm:spPr/>
      <dgm:t>
        <a:bodyPr/>
        <a:lstStyle/>
        <a:p>
          <a:pPr algn="ctr"/>
          <a:r>
            <a:rPr lang="en-US" dirty="0">
              <a:solidFill>
                <a:schemeClr val="tx1"/>
              </a:solidFill>
            </a:rPr>
            <a:t>Abraham, landless and childless; Isaac, bound and deceived; Jacob, blessed but grief stricken; and Joseph, betrayed and imprisoned, must learn that </a:t>
          </a:r>
          <a:r>
            <a:rPr lang="en-US" dirty="0">
              <a:solidFill>
                <a:schemeClr val="tx1"/>
              </a:solidFill>
              <a:highlight>
                <a:srgbClr val="FFFF00"/>
              </a:highlight>
            </a:rPr>
            <a:t>the Great Promise, </a:t>
          </a:r>
          <a:r>
            <a:rPr lang="en-US" i="1" dirty="0">
              <a:solidFill>
                <a:schemeClr val="tx1"/>
              </a:solidFill>
              <a:highlight>
                <a:srgbClr val="FFFF00"/>
              </a:highlight>
            </a:rPr>
            <a:t>the lodestar of their lives</a:t>
          </a:r>
          <a:r>
            <a:rPr lang="en-US" dirty="0">
              <a:solidFill>
                <a:schemeClr val="tx1"/>
              </a:solidFill>
              <a:highlight>
                <a:srgbClr val="FFFF00"/>
              </a:highlight>
            </a:rPr>
            <a:t>, </a:t>
          </a:r>
          <a:r>
            <a:rPr lang="en-US" u="sng" dirty="0">
              <a:solidFill>
                <a:schemeClr val="tx1"/>
              </a:solidFill>
              <a:highlight>
                <a:srgbClr val="FFFF00"/>
              </a:highlight>
            </a:rPr>
            <a:t>must be fulfilled divinely and miraculously or not at all</a:t>
          </a:r>
          <a:r>
            <a:rPr lang="en-US" dirty="0">
              <a:solidFill>
                <a:schemeClr val="tx1"/>
              </a:solidFill>
              <a:highlight>
                <a:srgbClr val="FFFF00"/>
              </a:highlight>
            </a:rPr>
            <a:t>.  </a:t>
          </a:r>
        </a:p>
      </dgm:t>
    </dgm:pt>
    <dgm:pt modelId="{55CC1129-8909-4B72-B658-8FCBDC3A5034}" type="parTrans" cxnId="{C129E084-9134-47B1-AECA-8CB734BB0E8F}">
      <dgm:prSet/>
      <dgm:spPr/>
      <dgm:t>
        <a:bodyPr/>
        <a:lstStyle/>
        <a:p>
          <a:endParaRPr lang="en-US"/>
        </a:p>
      </dgm:t>
    </dgm:pt>
    <dgm:pt modelId="{8019C49B-B9CC-496B-9F90-D3E51784835B}" type="sibTrans" cxnId="{C129E084-9134-47B1-AECA-8CB734BB0E8F}">
      <dgm:prSet/>
      <dgm:spPr/>
      <dgm:t>
        <a:bodyPr/>
        <a:lstStyle/>
        <a:p>
          <a:endParaRPr lang="en-US"/>
        </a:p>
      </dgm:t>
    </dgm:pt>
    <dgm:pt modelId="{D3B92596-7CA7-47E0-9777-263A1C81C298}" type="pres">
      <dgm:prSet presAssocID="{6AAEF4EE-AEE1-4D14-A9FE-3DB62665DF4E}" presName="diagram" presStyleCnt="0">
        <dgm:presLayoutVars>
          <dgm:dir/>
          <dgm:resizeHandles val="exact"/>
        </dgm:presLayoutVars>
      </dgm:prSet>
      <dgm:spPr/>
    </dgm:pt>
    <dgm:pt modelId="{59A9F0DB-4144-4F25-9964-823702C5E742}" type="pres">
      <dgm:prSet presAssocID="{A76F474B-6521-4819-8497-CD28CB492199}" presName="node" presStyleLbl="node1" presStyleIdx="0" presStyleCnt="6" custScaleY="121197">
        <dgm:presLayoutVars>
          <dgm:bulletEnabled val="1"/>
        </dgm:presLayoutVars>
      </dgm:prSet>
      <dgm:spPr/>
    </dgm:pt>
    <dgm:pt modelId="{525CEB04-FCF6-44A1-8D71-4D579EF18991}" type="pres">
      <dgm:prSet presAssocID="{8A3830D5-03B2-49B5-A7EB-FDCBD7EBCA8E}" presName="sibTrans" presStyleCnt="0"/>
      <dgm:spPr/>
    </dgm:pt>
    <dgm:pt modelId="{86490EAE-DE01-4818-B604-1F9F3A484BC4}" type="pres">
      <dgm:prSet presAssocID="{F7AABF8B-1082-4BAA-B2B6-6BA40F0C8626}" presName="node" presStyleLbl="node1" presStyleIdx="1" presStyleCnt="6" custScaleY="124793">
        <dgm:presLayoutVars>
          <dgm:bulletEnabled val="1"/>
        </dgm:presLayoutVars>
      </dgm:prSet>
      <dgm:spPr/>
    </dgm:pt>
    <dgm:pt modelId="{3AB09496-1FFE-4743-B5D2-B41CA0255D44}" type="pres">
      <dgm:prSet presAssocID="{304FB8F8-4997-4994-9A14-E16FD41E8DAD}" presName="sibTrans" presStyleCnt="0"/>
      <dgm:spPr/>
    </dgm:pt>
    <dgm:pt modelId="{3575D545-C47E-42C8-AC33-C560DBE9C998}" type="pres">
      <dgm:prSet presAssocID="{47B4203B-B2C4-4F5F-ADFF-6C0ABD8F52A5}" presName="node" presStyleLbl="node1" presStyleIdx="2" presStyleCnt="6" custScaleY="123894">
        <dgm:presLayoutVars>
          <dgm:bulletEnabled val="1"/>
        </dgm:presLayoutVars>
      </dgm:prSet>
      <dgm:spPr/>
    </dgm:pt>
    <dgm:pt modelId="{553B23BD-4DE8-499F-ACD6-128A282C621A}" type="pres">
      <dgm:prSet presAssocID="{9DAE5A21-BD02-4261-992E-7A775B09A38E}" presName="sibTrans" presStyleCnt="0"/>
      <dgm:spPr/>
    </dgm:pt>
    <dgm:pt modelId="{8CD07354-053A-4CF4-B959-D248C7346AAA}" type="pres">
      <dgm:prSet presAssocID="{B2F70C3B-1141-4F9B-A380-020EADD67067}" presName="node" presStyleLbl="node1" presStyleIdx="3" presStyleCnt="6" custScaleY="123862">
        <dgm:presLayoutVars>
          <dgm:bulletEnabled val="1"/>
        </dgm:presLayoutVars>
      </dgm:prSet>
      <dgm:spPr/>
    </dgm:pt>
    <dgm:pt modelId="{82B7E530-DAA9-402E-885F-19B37F986115}" type="pres">
      <dgm:prSet presAssocID="{BD485B63-7434-4C9E-9C4A-4CF617D747E7}" presName="sibTrans" presStyleCnt="0"/>
      <dgm:spPr/>
    </dgm:pt>
    <dgm:pt modelId="{B73BCE78-3D61-46BC-AD76-3F9BF70E1834}" type="pres">
      <dgm:prSet presAssocID="{551F1CB1-535D-4010-8A4C-E1964089C252}" presName="node" presStyleLbl="node1" presStyleIdx="4" presStyleCnt="6" custScaleY="122963">
        <dgm:presLayoutVars>
          <dgm:bulletEnabled val="1"/>
        </dgm:presLayoutVars>
      </dgm:prSet>
      <dgm:spPr/>
    </dgm:pt>
    <dgm:pt modelId="{D5B361B9-6D78-426F-85D0-CBC31E394882}" type="pres">
      <dgm:prSet presAssocID="{FD9D833D-BEFC-45E2-80EC-43EA3F6B174A}" presName="sibTrans" presStyleCnt="0"/>
      <dgm:spPr/>
    </dgm:pt>
    <dgm:pt modelId="{06231FDB-DBF3-4FF6-951C-9D8E5172FEB2}" type="pres">
      <dgm:prSet presAssocID="{29F8E6DF-085B-4F23-973D-B3FC9891BEBE}" presName="node" presStyleLbl="node1" presStyleIdx="5" presStyleCnt="6" custScaleY="122963">
        <dgm:presLayoutVars>
          <dgm:bulletEnabled val="1"/>
        </dgm:presLayoutVars>
      </dgm:prSet>
      <dgm:spPr/>
    </dgm:pt>
  </dgm:ptLst>
  <dgm:cxnLst>
    <dgm:cxn modelId="{DDF3C51C-3494-41A1-8132-B8AB237309D1}" type="presOf" srcId="{F7AABF8B-1082-4BAA-B2B6-6BA40F0C8626}" destId="{86490EAE-DE01-4818-B604-1F9F3A484BC4}" srcOrd="0" destOrd="0" presId="urn:microsoft.com/office/officeart/2005/8/layout/default"/>
    <dgm:cxn modelId="{7E7BA725-0A0F-4BD0-9A96-A50E23C6EAB4}" srcId="{6AAEF4EE-AEE1-4D14-A9FE-3DB62665DF4E}" destId="{551F1CB1-535D-4010-8A4C-E1964089C252}" srcOrd="4" destOrd="0" parTransId="{465CAE17-E6AE-4559-BBC8-CDCDD62383BF}" sibTransId="{FD9D833D-BEFC-45E2-80EC-43EA3F6B174A}"/>
    <dgm:cxn modelId="{18F72126-729F-4410-A3E0-AD245BEB8135}" srcId="{6AAEF4EE-AEE1-4D14-A9FE-3DB62665DF4E}" destId="{F7AABF8B-1082-4BAA-B2B6-6BA40F0C8626}" srcOrd="1" destOrd="0" parTransId="{69ED2B6B-A188-40AB-89A7-708D748D304C}" sibTransId="{304FB8F8-4997-4994-9A14-E16FD41E8DAD}"/>
    <dgm:cxn modelId="{A9152536-6C52-4CDE-A532-80F0178D58DE}" srcId="{6AAEF4EE-AEE1-4D14-A9FE-3DB62665DF4E}" destId="{A76F474B-6521-4819-8497-CD28CB492199}" srcOrd="0" destOrd="0" parTransId="{E408B518-A485-41A5-B908-29DD4093B4CA}" sibTransId="{8A3830D5-03B2-49B5-A7EB-FDCBD7EBCA8E}"/>
    <dgm:cxn modelId="{C129E084-9134-47B1-AECA-8CB734BB0E8F}" srcId="{6AAEF4EE-AEE1-4D14-A9FE-3DB62665DF4E}" destId="{29F8E6DF-085B-4F23-973D-B3FC9891BEBE}" srcOrd="5" destOrd="0" parTransId="{55CC1129-8909-4B72-B658-8FCBDC3A5034}" sibTransId="{8019C49B-B9CC-496B-9F90-D3E51784835B}"/>
    <dgm:cxn modelId="{67B5ABA4-DC80-4E29-BC11-081CDD2DF823}" type="presOf" srcId="{A76F474B-6521-4819-8497-CD28CB492199}" destId="{59A9F0DB-4144-4F25-9964-823702C5E742}" srcOrd="0" destOrd="0" presId="urn:microsoft.com/office/officeart/2005/8/layout/default"/>
    <dgm:cxn modelId="{25D930AF-F3E1-42BA-A74F-3FAD0E993DDC}" type="presOf" srcId="{551F1CB1-535D-4010-8A4C-E1964089C252}" destId="{B73BCE78-3D61-46BC-AD76-3F9BF70E1834}" srcOrd="0" destOrd="0" presId="urn:microsoft.com/office/officeart/2005/8/layout/default"/>
    <dgm:cxn modelId="{887D43BF-BADD-4A4E-B5DE-D4AA34A37C9B}" type="presOf" srcId="{B2F70C3B-1141-4F9B-A380-020EADD67067}" destId="{8CD07354-053A-4CF4-B959-D248C7346AAA}" srcOrd="0" destOrd="0" presId="urn:microsoft.com/office/officeart/2005/8/layout/default"/>
    <dgm:cxn modelId="{62D302C5-47C0-40C9-BFF0-7BDC74CD9EB3}" type="presOf" srcId="{47B4203B-B2C4-4F5F-ADFF-6C0ABD8F52A5}" destId="{3575D545-C47E-42C8-AC33-C560DBE9C998}" srcOrd="0" destOrd="0" presId="urn:microsoft.com/office/officeart/2005/8/layout/default"/>
    <dgm:cxn modelId="{776B28D7-A17A-48C5-A9DC-AA6BBA0DCCCC}" srcId="{6AAEF4EE-AEE1-4D14-A9FE-3DB62665DF4E}" destId="{47B4203B-B2C4-4F5F-ADFF-6C0ABD8F52A5}" srcOrd="2" destOrd="0" parTransId="{C4A7EC41-1021-4182-B468-A1DE54B5C300}" sibTransId="{9DAE5A21-BD02-4261-992E-7A775B09A38E}"/>
    <dgm:cxn modelId="{BE49D2E5-8B36-4412-9126-F3ACE208A625}" srcId="{6AAEF4EE-AEE1-4D14-A9FE-3DB62665DF4E}" destId="{B2F70C3B-1141-4F9B-A380-020EADD67067}" srcOrd="3" destOrd="0" parTransId="{F3E46554-8EF9-4428-99F3-1C77438F48D4}" sibTransId="{BD485B63-7434-4C9E-9C4A-4CF617D747E7}"/>
    <dgm:cxn modelId="{D97052EA-F62D-441E-B5CC-12EAFCDDE2F3}" type="presOf" srcId="{29F8E6DF-085B-4F23-973D-B3FC9891BEBE}" destId="{06231FDB-DBF3-4FF6-951C-9D8E5172FEB2}" srcOrd="0" destOrd="0" presId="urn:microsoft.com/office/officeart/2005/8/layout/default"/>
    <dgm:cxn modelId="{DF3BBCFC-A373-44C0-BF05-2B7A383FDAA8}" type="presOf" srcId="{6AAEF4EE-AEE1-4D14-A9FE-3DB62665DF4E}" destId="{D3B92596-7CA7-47E0-9777-263A1C81C298}" srcOrd="0" destOrd="0" presId="urn:microsoft.com/office/officeart/2005/8/layout/default"/>
    <dgm:cxn modelId="{0514CEE3-4821-4FD9-873B-A0574EB26EAA}" type="presParOf" srcId="{D3B92596-7CA7-47E0-9777-263A1C81C298}" destId="{59A9F0DB-4144-4F25-9964-823702C5E742}" srcOrd="0" destOrd="0" presId="urn:microsoft.com/office/officeart/2005/8/layout/default"/>
    <dgm:cxn modelId="{02AB67A5-6023-43C9-A5B2-EC882222726F}" type="presParOf" srcId="{D3B92596-7CA7-47E0-9777-263A1C81C298}" destId="{525CEB04-FCF6-44A1-8D71-4D579EF18991}" srcOrd="1" destOrd="0" presId="urn:microsoft.com/office/officeart/2005/8/layout/default"/>
    <dgm:cxn modelId="{6B530CE3-74CD-4E73-9CFD-CFF21D04FAA0}" type="presParOf" srcId="{D3B92596-7CA7-47E0-9777-263A1C81C298}" destId="{86490EAE-DE01-4818-B604-1F9F3A484BC4}" srcOrd="2" destOrd="0" presId="urn:microsoft.com/office/officeart/2005/8/layout/default"/>
    <dgm:cxn modelId="{7EC81020-5491-4237-802C-B3FE4DD71953}" type="presParOf" srcId="{D3B92596-7CA7-47E0-9777-263A1C81C298}" destId="{3AB09496-1FFE-4743-B5D2-B41CA0255D44}" srcOrd="3" destOrd="0" presId="urn:microsoft.com/office/officeart/2005/8/layout/default"/>
    <dgm:cxn modelId="{CBDA8A5B-D4E4-4874-990F-980A1F668727}" type="presParOf" srcId="{D3B92596-7CA7-47E0-9777-263A1C81C298}" destId="{3575D545-C47E-42C8-AC33-C560DBE9C998}" srcOrd="4" destOrd="0" presId="urn:microsoft.com/office/officeart/2005/8/layout/default"/>
    <dgm:cxn modelId="{2AD4713E-7089-4076-9383-60DCD6BDF191}" type="presParOf" srcId="{D3B92596-7CA7-47E0-9777-263A1C81C298}" destId="{553B23BD-4DE8-499F-ACD6-128A282C621A}" srcOrd="5" destOrd="0" presId="urn:microsoft.com/office/officeart/2005/8/layout/default"/>
    <dgm:cxn modelId="{9D54C360-EB27-4FE9-B604-8647851C928C}" type="presParOf" srcId="{D3B92596-7CA7-47E0-9777-263A1C81C298}" destId="{8CD07354-053A-4CF4-B959-D248C7346AAA}" srcOrd="6" destOrd="0" presId="urn:microsoft.com/office/officeart/2005/8/layout/default"/>
    <dgm:cxn modelId="{2AA40B53-7156-412B-B150-77282EE49F15}" type="presParOf" srcId="{D3B92596-7CA7-47E0-9777-263A1C81C298}" destId="{82B7E530-DAA9-402E-885F-19B37F986115}" srcOrd="7" destOrd="0" presId="urn:microsoft.com/office/officeart/2005/8/layout/default"/>
    <dgm:cxn modelId="{C92CD4D7-3EBA-4276-A52A-D2B5404C2221}" type="presParOf" srcId="{D3B92596-7CA7-47E0-9777-263A1C81C298}" destId="{B73BCE78-3D61-46BC-AD76-3F9BF70E1834}" srcOrd="8" destOrd="0" presId="urn:microsoft.com/office/officeart/2005/8/layout/default"/>
    <dgm:cxn modelId="{98FE25FC-3D6F-424D-A6BA-C631834DE6C3}" type="presParOf" srcId="{D3B92596-7CA7-47E0-9777-263A1C81C298}" destId="{D5B361B9-6D78-426F-85D0-CBC31E394882}" srcOrd="9" destOrd="0" presId="urn:microsoft.com/office/officeart/2005/8/layout/default"/>
    <dgm:cxn modelId="{99FE45E3-2A68-4213-A08F-2855E9710573}" type="presParOf" srcId="{D3B92596-7CA7-47E0-9777-263A1C81C298}" destId="{06231FDB-DBF3-4FF6-951C-9D8E5172FEB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2DDB61-FE70-4434-94C3-242F05F88887}" type="doc">
      <dgm:prSet loTypeId="urn:microsoft.com/office/officeart/2005/8/layout/hProcess11" loCatId="process" qsTypeId="urn:microsoft.com/office/officeart/2005/8/quickstyle/simple1" qsCatId="simple" csTypeId="urn:microsoft.com/office/officeart/2005/8/colors/accent1_2" csCatId="accent1" phldr="1"/>
      <dgm:spPr/>
    </dgm:pt>
    <dgm:pt modelId="{1354D696-499A-4A95-BF65-07B739FE1835}">
      <dgm:prSet phldrT="[Text]" custT="1"/>
      <dgm:spPr/>
      <dgm:t>
        <a:bodyPr/>
        <a:lstStyle/>
        <a:p>
          <a:r>
            <a:rPr lang="en-US" sz="1700" dirty="0"/>
            <a:t>Creation </a:t>
          </a:r>
        </a:p>
        <a:p>
          <a:r>
            <a:rPr lang="en-US" sz="1700" i="1" dirty="0">
              <a:latin typeface="Times New Roman" panose="02020603050405020304" pitchFamily="18" charset="0"/>
              <a:cs typeface="Times New Roman" panose="02020603050405020304" pitchFamily="18" charset="0"/>
            </a:rPr>
            <a:t>Unknown - ~ 4000 BC</a:t>
          </a:r>
          <a:endParaRPr lang="en-US" sz="1700" i="1" dirty="0"/>
        </a:p>
      </dgm:t>
    </dgm:pt>
    <dgm:pt modelId="{1F14A8FA-682A-4A13-8D3E-92FD63541644}" type="parTrans" cxnId="{3AC8818E-CFC5-40AE-9B72-D89252B85540}">
      <dgm:prSet/>
      <dgm:spPr/>
      <dgm:t>
        <a:bodyPr/>
        <a:lstStyle/>
        <a:p>
          <a:endParaRPr lang="en-US" sz="1700"/>
        </a:p>
      </dgm:t>
    </dgm:pt>
    <dgm:pt modelId="{0CDE31FB-60BA-4771-9041-B321EFBC8726}" type="sibTrans" cxnId="{3AC8818E-CFC5-40AE-9B72-D89252B85540}">
      <dgm:prSet/>
      <dgm:spPr/>
      <dgm:t>
        <a:bodyPr/>
        <a:lstStyle/>
        <a:p>
          <a:endParaRPr lang="en-US" sz="1700"/>
        </a:p>
      </dgm:t>
    </dgm:pt>
    <dgm:pt modelId="{123F6B8D-A4A5-4A75-8863-C36B0D51E103}">
      <dgm:prSet phldrT="[Text]" custT="1"/>
      <dgm:spPr/>
      <dgm:t>
        <a:bodyPr/>
        <a:lstStyle/>
        <a:p>
          <a:r>
            <a:rPr lang="en-US" sz="1700" dirty="0"/>
            <a:t>The Garden of Eden </a:t>
          </a:r>
        </a:p>
        <a:p>
          <a:r>
            <a:rPr lang="en-US" sz="1700" i="1" dirty="0">
              <a:latin typeface="Times New Roman" panose="02020603050405020304" pitchFamily="18" charset="0"/>
              <a:cs typeface="Times New Roman" panose="02020603050405020304" pitchFamily="18" charset="0"/>
            </a:rPr>
            <a:t>Unknown to ~ 4000 BC</a:t>
          </a:r>
          <a:endParaRPr lang="en-US" sz="1700" i="1" dirty="0"/>
        </a:p>
      </dgm:t>
    </dgm:pt>
    <dgm:pt modelId="{64599A41-4AEA-4E43-8D69-C07CC637B1AF}" type="parTrans" cxnId="{D49BC2CC-51C1-4082-9535-6007F68305FB}">
      <dgm:prSet/>
      <dgm:spPr/>
      <dgm:t>
        <a:bodyPr/>
        <a:lstStyle/>
        <a:p>
          <a:endParaRPr lang="en-US" sz="1700"/>
        </a:p>
      </dgm:t>
    </dgm:pt>
    <dgm:pt modelId="{46A919E7-E722-4796-A230-A22DDB11D5E0}" type="sibTrans" cxnId="{D49BC2CC-51C1-4082-9535-6007F68305FB}">
      <dgm:prSet/>
      <dgm:spPr/>
      <dgm:t>
        <a:bodyPr/>
        <a:lstStyle/>
        <a:p>
          <a:endParaRPr lang="en-US" sz="1700"/>
        </a:p>
      </dgm:t>
    </dgm:pt>
    <dgm:pt modelId="{BA5E1D07-EB9B-444F-AC3A-1F1CFFFA44BA}">
      <dgm:prSet phldrT="[Text]" custT="1"/>
      <dgm:spPr/>
      <dgm:t>
        <a:bodyPr/>
        <a:lstStyle/>
        <a:p>
          <a:r>
            <a:rPr lang="en-US" sz="1700" dirty="0"/>
            <a:t>The Fall of Man</a:t>
          </a:r>
        </a:p>
        <a:p>
          <a:r>
            <a:rPr lang="en-US" sz="1700" dirty="0"/>
            <a:t> </a:t>
          </a:r>
          <a:r>
            <a:rPr lang="en-US" sz="1700" i="1" dirty="0">
              <a:latin typeface="Times New Roman" panose="02020603050405020304" pitchFamily="18" charset="0"/>
              <a:cs typeface="Times New Roman" panose="02020603050405020304" pitchFamily="18" charset="0"/>
            </a:rPr>
            <a:t>Unknown - ~ 4000 BC</a:t>
          </a:r>
          <a:endParaRPr lang="en-US" sz="1700" dirty="0"/>
        </a:p>
      </dgm:t>
    </dgm:pt>
    <dgm:pt modelId="{611EC6A0-56A3-411B-B8BC-7360BB2F61C9}" type="parTrans" cxnId="{A4696258-377A-43B3-9C34-6EE577128118}">
      <dgm:prSet/>
      <dgm:spPr/>
      <dgm:t>
        <a:bodyPr/>
        <a:lstStyle/>
        <a:p>
          <a:endParaRPr lang="en-US" sz="1700"/>
        </a:p>
      </dgm:t>
    </dgm:pt>
    <dgm:pt modelId="{03BF7D36-D7E7-4126-97C2-0F3DF3113BE4}" type="sibTrans" cxnId="{A4696258-377A-43B3-9C34-6EE577128118}">
      <dgm:prSet/>
      <dgm:spPr/>
      <dgm:t>
        <a:bodyPr/>
        <a:lstStyle/>
        <a:p>
          <a:endParaRPr lang="en-US" sz="1700"/>
        </a:p>
      </dgm:t>
    </dgm:pt>
    <dgm:pt modelId="{D91170FD-762D-4205-8A51-320EEF9E18CE}">
      <dgm:prSet phldrT="[Text]" custT="1"/>
      <dgm:spPr/>
      <dgm:t>
        <a:bodyPr/>
        <a:lstStyle/>
        <a:p>
          <a:r>
            <a:rPr lang="en-US" sz="1700" dirty="0"/>
            <a:t>Cain Kills Abel</a:t>
          </a:r>
        </a:p>
        <a:p>
          <a:r>
            <a:rPr lang="en-US" sz="1700" i="1" dirty="0">
              <a:latin typeface="Times New Roman" panose="02020603050405020304" pitchFamily="18" charset="0"/>
              <a:cs typeface="Times New Roman" panose="02020603050405020304" pitchFamily="18" charset="0"/>
            </a:rPr>
            <a:t>~ 4000 – 3870 BC</a:t>
          </a:r>
          <a:endParaRPr lang="en-US" sz="1700" dirty="0"/>
        </a:p>
      </dgm:t>
    </dgm:pt>
    <dgm:pt modelId="{2C722A06-768B-46CF-AA3B-812DB91AAC67}" type="parTrans" cxnId="{10678096-B91D-434F-86EF-852686888EF8}">
      <dgm:prSet/>
      <dgm:spPr/>
      <dgm:t>
        <a:bodyPr/>
        <a:lstStyle/>
        <a:p>
          <a:endParaRPr lang="en-US" sz="1700"/>
        </a:p>
      </dgm:t>
    </dgm:pt>
    <dgm:pt modelId="{58EC392C-4763-46AB-8DEF-BB05E112183B}" type="sibTrans" cxnId="{10678096-B91D-434F-86EF-852686888EF8}">
      <dgm:prSet/>
      <dgm:spPr/>
      <dgm:t>
        <a:bodyPr/>
        <a:lstStyle/>
        <a:p>
          <a:endParaRPr lang="en-US" sz="1700"/>
        </a:p>
      </dgm:t>
    </dgm:pt>
    <dgm:pt modelId="{76A3246E-21D7-4E72-B4D0-28D52BE31B19}">
      <dgm:prSet phldrT="[Text]" custT="1"/>
      <dgm:spPr/>
      <dgm:t>
        <a:bodyPr/>
        <a:lstStyle/>
        <a:p>
          <a:r>
            <a:rPr lang="en-US" sz="1700" dirty="0"/>
            <a:t>Adam to Noah</a:t>
          </a:r>
        </a:p>
        <a:p>
          <a:r>
            <a:rPr lang="en-US" sz="1700" i="1" dirty="0">
              <a:latin typeface="Times New Roman" panose="02020603050405020304" pitchFamily="18" charset="0"/>
              <a:cs typeface="Times New Roman" panose="02020603050405020304" pitchFamily="18" charset="0"/>
            </a:rPr>
            <a:t>~ 3870 – 2814 BC</a:t>
          </a:r>
          <a:endParaRPr lang="en-US" sz="1700" dirty="0"/>
        </a:p>
      </dgm:t>
    </dgm:pt>
    <dgm:pt modelId="{DD95FABB-2FA8-49C4-AAAE-3E7D6D9BE71D}" type="parTrans" cxnId="{95DE9E66-9E6F-4B8C-B03A-420B9D7A1334}">
      <dgm:prSet/>
      <dgm:spPr/>
      <dgm:t>
        <a:bodyPr/>
        <a:lstStyle/>
        <a:p>
          <a:endParaRPr lang="en-US" sz="1700"/>
        </a:p>
      </dgm:t>
    </dgm:pt>
    <dgm:pt modelId="{A8ACE0AC-E3EB-44B7-8ABA-5D6E61E9E908}" type="sibTrans" cxnId="{95DE9E66-9E6F-4B8C-B03A-420B9D7A1334}">
      <dgm:prSet/>
      <dgm:spPr/>
      <dgm:t>
        <a:bodyPr/>
        <a:lstStyle/>
        <a:p>
          <a:endParaRPr lang="en-US" sz="1700"/>
        </a:p>
      </dgm:t>
    </dgm:pt>
    <dgm:pt modelId="{AF372E0E-F4E9-4978-AC4C-B5B6EAC5A83A}">
      <dgm:prSet phldrT="[Text]" custT="1"/>
      <dgm:spPr/>
      <dgm:t>
        <a:bodyPr/>
        <a:lstStyle/>
        <a:p>
          <a:r>
            <a:rPr lang="en-US" sz="1700" dirty="0"/>
            <a:t>The Great Flood</a:t>
          </a:r>
        </a:p>
        <a:p>
          <a:r>
            <a:rPr lang="en-US" sz="1700" i="1" dirty="0">
              <a:latin typeface="Times New Roman" panose="02020603050405020304" pitchFamily="18" charset="0"/>
              <a:cs typeface="Times New Roman" panose="02020603050405020304" pitchFamily="18" charset="0"/>
            </a:rPr>
            <a:t>~ 2214 BC</a:t>
          </a:r>
          <a:endParaRPr lang="en-US" sz="1700" dirty="0"/>
        </a:p>
      </dgm:t>
    </dgm:pt>
    <dgm:pt modelId="{382BCF1F-FB4D-4CFB-8B8C-F6D35E10B4F8}" type="parTrans" cxnId="{33AF1F26-1F7C-455A-9696-25056EBCC761}">
      <dgm:prSet/>
      <dgm:spPr/>
      <dgm:t>
        <a:bodyPr/>
        <a:lstStyle/>
        <a:p>
          <a:endParaRPr lang="en-US" sz="1700"/>
        </a:p>
      </dgm:t>
    </dgm:pt>
    <dgm:pt modelId="{FDDA5366-78D8-48FB-B544-4B8691724E44}" type="sibTrans" cxnId="{33AF1F26-1F7C-455A-9696-25056EBCC761}">
      <dgm:prSet/>
      <dgm:spPr/>
      <dgm:t>
        <a:bodyPr/>
        <a:lstStyle/>
        <a:p>
          <a:endParaRPr lang="en-US" sz="1700"/>
        </a:p>
      </dgm:t>
    </dgm:pt>
    <dgm:pt modelId="{5C20A219-8E94-4C69-B2A7-5E98F7896531}">
      <dgm:prSet phldrT="[Text]" custT="1"/>
      <dgm:spPr/>
      <dgm:t>
        <a:bodyPr/>
        <a:lstStyle/>
        <a:p>
          <a:r>
            <a:rPr lang="en-US" sz="1700" dirty="0"/>
            <a:t>Covenant Rainbow</a:t>
          </a:r>
        </a:p>
      </dgm:t>
    </dgm:pt>
    <dgm:pt modelId="{6683AA7B-D12D-48A9-A356-2E67ECABEB69}" type="parTrans" cxnId="{40B143B3-1E85-49D5-B753-355C10A6411F}">
      <dgm:prSet/>
      <dgm:spPr/>
      <dgm:t>
        <a:bodyPr/>
        <a:lstStyle/>
        <a:p>
          <a:endParaRPr lang="en-US" sz="1700"/>
        </a:p>
      </dgm:t>
    </dgm:pt>
    <dgm:pt modelId="{1BCEBA23-F8D0-411F-AFA1-48692C7E0A54}" type="sibTrans" cxnId="{40B143B3-1E85-49D5-B753-355C10A6411F}">
      <dgm:prSet/>
      <dgm:spPr/>
      <dgm:t>
        <a:bodyPr/>
        <a:lstStyle/>
        <a:p>
          <a:endParaRPr lang="en-US" sz="1700"/>
        </a:p>
      </dgm:t>
    </dgm:pt>
    <dgm:pt modelId="{874F099D-C8BE-4DB9-92F7-26D6D5C1074B}">
      <dgm:prSet phldrT="[Text]" custT="1"/>
      <dgm:spPr/>
      <dgm:t>
        <a:bodyPr/>
        <a:lstStyle/>
        <a:p>
          <a:r>
            <a:rPr lang="en-US" sz="1700" dirty="0"/>
            <a:t>Tower of Babel</a:t>
          </a:r>
        </a:p>
      </dgm:t>
    </dgm:pt>
    <dgm:pt modelId="{CF763A55-8867-418D-8B08-6513CB8749DA}" type="parTrans" cxnId="{F33FA15C-6922-4D4C-BC9D-CB594D9A3C9B}">
      <dgm:prSet/>
      <dgm:spPr/>
      <dgm:t>
        <a:bodyPr/>
        <a:lstStyle/>
        <a:p>
          <a:endParaRPr lang="en-US" sz="1700"/>
        </a:p>
      </dgm:t>
    </dgm:pt>
    <dgm:pt modelId="{3F1F17FC-B342-4CB3-8310-99F5DD042E57}" type="sibTrans" cxnId="{F33FA15C-6922-4D4C-BC9D-CB594D9A3C9B}">
      <dgm:prSet/>
      <dgm:spPr/>
      <dgm:t>
        <a:bodyPr/>
        <a:lstStyle/>
        <a:p>
          <a:endParaRPr lang="en-US" sz="1700"/>
        </a:p>
      </dgm:t>
    </dgm:pt>
    <dgm:pt modelId="{69C161BE-CC20-4162-8236-50790CCCA7EA}">
      <dgm:prSet phldrT="[Text]" custT="1"/>
      <dgm:spPr/>
      <dgm:t>
        <a:bodyPr/>
        <a:lstStyle/>
        <a:p>
          <a:r>
            <a:rPr lang="en-US" sz="1700" dirty="0"/>
            <a:t>Abram Born</a:t>
          </a:r>
        </a:p>
        <a:p>
          <a:r>
            <a:rPr lang="en-US" sz="1700" i="1" dirty="0">
              <a:latin typeface="Times New Roman" panose="02020603050405020304" pitchFamily="18" charset="0"/>
              <a:cs typeface="Times New Roman" panose="02020603050405020304" pitchFamily="18" charset="0"/>
            </a:rPr>
            <a:t>~ 2000 BC</a:t>
          </a:r>
          <a:endParaRPr lang="en-US" sz="1700" dirty="0"/>
        </a:p>
      </dgm:t>
    </dgm:pt>
    <dgm:pt modelId="{9E6B0AF1-3BEA-467B-859B-A8F036C60F5C}" type="parTrans" cxnId="{1530F13A-59AA-4FC7-89EA-2FB34D09A3B3}">
      <dgm:prSet/>
      <dgm:spPr/>
      <dgm:t>
        <a:bodyPr/>
        <a:lstStyle/>
        <a:p>
          <a:endParaRPr lang="en-US" sz="1700"/>
        </a:p>
      </dgm:t>
    </dgm:pt>
    <dgm:pt modelId="{7EC2D988-4494-4C2C-AC28-68D15147841C}" type="sibTrans" cxnId="{1530F13A-59AA-4FC7-89EA-2FB34D09A3B3}">
      <dgm:prSet/>
      <dgm:spPr/>
      <dgm:t>
        <a:bodyPr/>
        <a:lstStyle/>
        <a:p>
          <a:endParaRPr lang="en-US" sz="1700"/>
        </a:p>
      </dgm:t>
    </dgm:pt>
    <dgm:pt modelId="{A51BEFCB-57BF-4C58-8AE3-A59EBA7D1BBF}" type="pres">
      <dgm:prSet presAssocID="{2C2DDB61-FE70-4434-94C3-242F05F88887}" presName="Name0" presStyleCnt="0">
        <dgm:presLayoutVars>
          <dgm:dir/>
          <dgm:resizeHandles val="exact"/>
        </dgm:presLayoutVars>
      </dgm:prSet>
      <dgm:spPr/>
    </dgm:pt>
    <dgm:pt modelId="{4D852EF1-BCB9-42A9-9ECF-979E3968861F}" type="pres">
      <dgm:prSet presAssocID="{2C2DDB61-FE70-4434-94C3-242F05F88887}" presName="arrow" presStyleLbl="bgShp" presStyleIdx="0" presStyleCnt="1"/>
      <dgm:spPr>
        <a:ln>
          <a:solidFill>
            <a:srgbClr val="FF0000"/>
          </a:solidFill>
        </a:ln>
      </dgm:spPr>
    </dgm:pt>
    <dgm:pt modelId="{7DC49FBC-A6E8-4EB7-8220-620A34E624B1}" type="pres">
      <dgm:prSet presAssocID="{2C2DDB61-FE70-4434-94C3-242F05F88887}" presName="points" presStyleCnt="0"/>
      <dgm:spPr/>
    </dgm:pt>
    <dgm:pt modelId="{498E3F0D-51B3-4F20-8FA4-2703BE211705}" type="pres">
      <dgm:prSet presAssocID="{1354D696-499A-4A95-BF65-07B739FE1835}" presName="compositeA" presStyleCnt="0"/>
      <dgm:spPr/>
    </dgm:pt>
    <dgm:pt modelId="{3E978011-8101-4C45-AD91-C3083968C630}" type="pres">
      <dgm:prSet presAssocID="{1354D696-499A-4A95-BF65-07B739FE1835}" presName="textA" presStyleLbl="revTx" presStyleIdx="0" presStyleCnt="9" custScaleX="180591">
        <dgm:presLayoutVars>
          <dgm:bulletEnabled val="1"/>
        </dgm:presLayoutVars>
      </dgm:prSet>
      <dgm:spPr/>
    </dgm:pt>
    <dgm:pt modelId="{95935D49-5470-4CD7-A1F3-9D921F49FF20}" type="pres">
      <dgm:prSet presAssocID="{1354D696-499A-4A95-BF65-07B739FE1835}" presName="circleA" presStyleLbl="node1" presStyleIdx="0" presStyleCnt="9"/>
      <dgm:spPr/>
    </dgm:pt>
    <dgm:pt modelId="{5558A313-ACE3-4CCC-8643-5F6316799F48}" type="pres">
      <dgm:prSet presAssocID="{1354D696-499A-4A95-BF65-07B739FE1835}" presName="spaceA" presStyleCnt="0"/>
      <dgm:spPr/>
    </dgm:pt>
    <dgm:pt modelId="{6C46C98C-1635-4050-B980-58796F1D8A10}" type="pres">
      <dgm:prSet presAssocID="{0CDE31FB-60BA-4771-9041-B321EFBC8726}" presName="space" presStyleCnt="0"/>
      <dgm:spPr/>
    </dgm:pt>
    <dgm:pt modelId="{C774ACF1-D008-4CE3-92F2-05E3C7D545C1}" type="pres">
      <dgm:prSet presAssocID="{123F6B8D-A4A5-4A75-8863-C36B0D51E103}" presName="compositeB" presStyleCnt="0"/>
      <dgm:spPr/>
    </dgm:pt>
    <dgm:pt modelId="{200E1EA3-33CC-46E6-B0EC-A4B27F45A09C}" type="pres">
      <dgm:prSet presAssocID="{123F6B8D-A4A5-4A75-8863-C36B0D51E103}" presName="textB" presStyleLbl="revTx" presStyleIdx="1" presStyleCnt="9" custScaleX="168882">
        <dgm:presLayoutVars>
          <dgm:bulletEnabled val="1"/>
        </dgm:presLayoutVars>
      </dgm:prSet>
      <dgm:spPr/>
    </dgm:pt>
    <dgm:pt modelId="{CC7CA333-0186-4D9A-8AF6-9288F2879D8D}" type="pres">
      <dgm:prSet presAssocID="{123F6B8D-A4A5-4A75-8863-C36B0D51E103}" presName="circleB" presStyleLbl="node1" presStyleIdx="1" presStyleCnt="9"/>
      <dgm:spPr/>
    </dgm:pt>
    <dgm:pt modelId="{19509ED4-99CD-4D70-9ECD-B278C709A0BD}" type="pres">
      <dgm:prSet presAssocID="{123F6B8D-A4A5-4A75-8863-C36B0D51E103}" presName="spaceB" presStyleCnt="0"/>
      <dgm:spPr/>
    </dgm:pt>
    <dgm:pt modelId="{8C6A60F8-83D8-4E1C-BE35-E1BCF700E83C}" type="pres">
      <dgm:prSet presAssocID="{46A919E7-E722-4796-A230-A22DDB11D5E0}" presName="space" presStyleCnt="0"/>
      <dgm:spPr/>
    </dgm:pt>
    <dgm:pt modelId="{9AB751DF-71B1-48FD-8D0C-9EFAB0D906F0}" type="pres">
      <dgm:prSet presAssocID="{BA5E1D07-EB9B-444F-AC3A-1F1CFFFA44BA}" presName="compositeA" presStyleCnt="0"/>
      <dgm:spPr/>
    </dgm:pt>
    <dgm:pt modelId="{2BBA9EE0-25B1-40EE-A9FC-4EF2DE8E302B}" type="pres">
      <dgm:prSet presAssocID="{BA5E1D07-EB9B-444F-AC3A-1F1CFFFA44BA}" presName="textA" presStyleLbl="revTx" presStyleIdx="2" presStyleCnt="9" custScaleX="178700">
        <dgm:presLayoutVars>
          <dgm:bulletEnabled val="1"/>
        </dgm:presLayoutVars>
      </dgm:prSet>
      <dgm:spPr/>
    </dgm:pt>
    <dgm:pt modelId="{90B09DAE-9E5E-4AC2-8F84-46EF7021A882}" type="pres">
      <dgm:prSet presAssocID="{BA5E1D07-EB9B-444F-AC3A-1F1CFFFA44BA}" presName="circleA" presStyleLbl="node1" presStyleIdx="2" presStyleCnt="9"/>
      <dgm:spPr/>
    </dgm:pt>
    <dgm:pt modelId="{A9E96C93-A08D-4567-AF2D-E0479579E8E1}" type="pres">
      <dgm:prSet presAssocID="{BA5E1D07-EB9B-444F-AC3A-1F1CFFFA44BA}" presName="spaceA" presStyleCnt="0"/>
      <dgm:spPr/>
    </dgm:pt>
    <dgm:pt modelId="{E5BA05D1-CF08-478F-B5F1-0ECBAE267579}" type="pres">
      <dgm:prSet presAssocID="{03BF7D36-D7E7-4126-97C2-0F3DF3113BE4}" presName="space" presStyleCnt="0"/>
      <dgm:spPr/>
    </dgm:pt>
    <dgm:pt modelId="{AFAB1379-B2B7-48C9-AE8D-5D6C61A80C27}" type="pres">
      <dgm:prSet presAssocID="{D91170FD-762D-4205-8A51-320EEF9E18CE}" presName="compositeB" presStyleCnt="0"/>
      <dgm:spPr/>
    </dgm:pt>
    <dgm:pt modelId="{5948A2EF-4A26-44DC-A939-2EA42A9945A9}" type="pres">
      <dgm:prSet presAssocID="{D91170FD-762D-4205-8A51-320EEF9E18CE}" presName="textB" presStyleLbl="revTx" presStyleIdx="3" presStyleCnt="9" custScaleX="197841">
        <dgm:presLayoutVars>
          <dgm:bulletEnabled val="1"/>
        </dgm:presLayoutVars>
      </dgm:prSet>
      <dgm:spPr/>
    </dgm:pt>
    <dgm:pt modelId="{CDA07E38-90D7-4C15-808C-85D092E0457C}" type="pres">
      <dgm:prSet presAssocID="{D91170FD-762D-4205-8A51-320EEF9E18CE}" presName="circleB" presStyleLbl="node1" presStyleIdx="3" presStyleCnt="9"/>
      <dgm:spPr/>
    </dgm:pt>
    <dgm:pt modelId="{574AB3E2-850C-47D8-884A-584CEF953F43}" type="pres">
      <dgm:prSet presAssocID="{D91170FD-762D-4205-8A51-320EEF9E18CE}" presName="spaceB" presStyleCnt="0"/>
      <dgm:spPr/>
    </dgm:pt>
    <dgm:pt modelId="{C3D12EE1-0238-4883-972D-C9EA56A84304}" type="pres">
      <dgm:prSet presAssocID="{58EC392C-4763-46AB-8DEF-BB05E112183B}" presName="space" presStyleCnt="0"/>
      <dgm:spPr/>
    </dgm:pt>
    <dgm:pt modelId="{736DBF7B-A522-479D-9DB4-AA4ABBA1CAF3}" type="pres">
      <dgm:prSet presAssocID="{76A3246E-21D7-4E72-B4D0-28D52BE31B19}" presName="compositeA" presStyleCnt="0"/>
      <dgm:spPr/>
    </dgm:pt>
    <dgm:pt modelId="{D94ECA67-0700-4465-8B05-B09A3ACA52AD}" type="pres">
      <dgm:prSet presAssocID="{76A3246E-21D7-4E72-B4D0-28D52BE31B19}" presName="textA" presStyleLbl="revTx" presStyleIdx="4" presStyleCnt="9" custScaleX="149859">
        <dgm:presLayoutVars>
          <dgm:bulletEnabled val="1"/>
        </dgm:presLayoutVars>
      </dgm:prSet>
      <dgm:spPr/>
    </dgm:pt>
    <dgm:pt modelId="{97593ABF-D1CE-4858-B282-3D8694652374}" type="pres">
      <dgm:prSet presAssocID="{76A3246E-21D7-4E72-B4D0-28D52BE31B19}" presName="circleA" presStyleLbl="node1" presStyleIdx="4" presStyleCnt="9"/>
      <dgm:spPr/>
    </dgm:pt>
    <dgm:pt modelId="{BB612882-AE98-448D-ABB3-2CA1CA51D096}" type="pres">
      <dgm:prSet presAssocID="{76A3246E-21D7-4E72-B4D0-28D52BE31B19}" presName="spaceA" presStyleCnt="0"/>
      <dgm:spPr/>
    </dgm:pt>
    <dgm:pt modelId="{5FB040BF-0C1B-41EB-B833-A1AED0A40AE0}" type="pres">
      <dgm:prSet presAssocID="{A8ACE0AC-E3EB-44B7-8ABA-5D6E61E9E908}" presName="space" presStyleCnt="0"/>
      <dgm:spPr/>
    </dgm:pt>
    <dgm:pt modelId="{9D01042A-849C-4ED3-8FA9-A48F7B3C8125}" type="pres">
      <dgm:prSet presAssocID="{AF372E0E-F4E9-4978-AC4C-B5B6EAC5A83A}" presName="compositeB" presStyleCnt="0"/>
      <dgm:spPr/>
    </dgm:pt>
    <dgm:pt modelId="{A16F7615-244B-4E85-9F3E-823822C821A1}" type="pres">
      <dgm:prSet presAssocID="{AF372E0E-F4E9-4978-AC4C-B5B6EAC5A83A}" presName="textB" presStyleLbl="revTx" presStyleIdx="5" presStyleCnt="9" custScaleX="177823">
        <dgm:presLayoutVars>
          <dgm:bulletEnabled val="1"/>
        </dgm:presLayoutVars>
      </dgm:prSet>
      <dgm:spPr/>
    </dgm:pt>
    <dgm:pt modelId="{2C139FA1-AED6-456F-8DEA-3E968524AEEA}" type="pres">
      <dgm:prSet presAssocID="{AF372E0E-F4E9-4978-AC4C-B5B6EAC5A83A}" presName="circleB" presStyleLbl="node1" presStyleIdx="5" presStyleCnt="9"/>
      <dgm:spPr/>
    </dgm:pt>
    <dgm:pt modelId="{F1AD494C-C38C-4C6D-A042-D148EF70F4D4}" type="pres">
      <dgm:prSet presAssocID="{AF372E0E-F4E9-4978-AC4C-B5B6EAC5A83A}" presName="spaceB" presStyleCnt="0"/>
      <dgm:spPr/>
    </dgm:pt>
    <dgm:pt modelId="{304A0965-729D-47C8-A4BA-F256F8A0FE5D}" type="pres">
      <dgm:prSet presAssocID="{FDDA5366-78D8-48FB-B544-4B8691724E44}" presName="space" presStyleCnt="0"/>
      <dgm:spPr/>
    </dgm:pt>
    <dgm:pt modelId="{5DC7AF20-BC2B-4375-B513-A3549847D71C}" type="pres">
      <dgm:prSet presAssocID="{5C20A219-8E94-4C69-B2A7-5E98F7896531}" presName="compositeA" presStyleCnt="0"/>
      <dgm:spPr/>
    </dgm:pt>
    <dgm:pt modelId="{E2FB2BCE-F176-499A-BF13-6C155DB9B584}" type="pres">
      <dgm:prSet presAssocID="{5C20A219-8E94-4C69-B2A7-5E98F7896531}" presName="textA" presStyleLbl="revTx" presStyleIdx="6" presStyleCnt="9" custScaleX="182583">
        <dgm:presLayoutVars>
          <dgm:bulletEnabled val="1"/>
        </dgm:presLayoutVars>
      </dgm:prSet>
      <dgm:spPr/>
    </dgm:pt>
    <dgm:pt modelId="{16274790-32F6-4677-8635-7C545B2E9E54}" type="pres">
      <dgm:prSet presAssocID="{5C20A219-8E94-4C69-B2A7-5E98F7896531}" presName="circleA" presStyleLbl="node1" presStyleIdx="6" presStyleCnt="9"/>
      <dgm:spPr/>
    </dgm:pt>
    <dgm:pt modelId="{AEA2B153-34EC-4154-B293-1F24EF55BB86}" type="pres">
      <dgm:prSet presAssocID="{5C20A219-8E94-4C69-B2A7-5E98F7896531}" presName="spaceA" presStyleCnt="0"/>
      <dgm:spPr/>
    </dgm:pt>
    <dgm:pt modelId="{86EF768E-18A1-482D-8959-B65ABF61CFF8}" type="pres">
      <dgm:prSet presAssocID="{1BCEBA23-F8D0-411F-AFA1-48692C7E0A54}" presName="space" presStyleCnt="0"/>
      <dgm:spPr/>
    </dgm:pt>
    <dgm:pt modelId="{47CDE293-EC3F-4E42-90EB-60D45357425B}" type="pres">
      <dgm:prSet presAssocID="{874F099D-C8BE-4DB9-92F7-26D6D5C1074B}" presName="compositeB" presStyleCnt="0"/>
      <dgm:spPr/>
    </dgm:pt>
    <dgm:pt modelId="{9A0F17DE-F41C-430D-9987-124920EBB594}" type="pres">
      <dgm:prSet presAssocID="{874F099D-C8BE-4DB9-92F7-26D6D5C1074B}" presName="textB" presStyleLbl="revTx" presStyleIdx="7" presStyleCnt="9" custScaleX="152373">
        <dgm:presLayoutVars>
          <dgm:bulletEnabled val="1"/>
        </dgm:presLayoutVars>
      </dgm:prSet>
      <dgm:spPr/>
    </dgm:pt>
    <dgm:pt modelId="{8D7D1E68-E8EF-4231-AD98-C4FE68DC921D}" type="pres">
      <dgm:prSet presAssocID="{874F099D-C8BE-4DB9-92F7-26D6D5C1074B}" presName="circleB" presStyleLbl="node1" presStyleIdx="7" presStyleCnt="9"/>
      <dgm:spPr/>
    </dgm:pt>
    <dgm:pt modelId="{ED27C839-695E-4D8A-B004-3E35762CC34C}" type="pres">
      <dgm:prSet presAssocID="{874F099D-C8BE-4DB9-92F7-26D6D5C1074B}" presName="spaceB" presStyleCnt="0"/>
      <dgm:spPr/>
    </dgm:pt>
    <dgm:pt modelId="{A16E3435-803A-4D10-ACDF-818B32C5DC57}" type="pres">
      <dgm:prSet presAssocID="{3F1F17FC-B342-4CB3-8310-99F5DD042E57}" presName="space" presStyleCnt="0"/>
      <dgm:spPr/>
    </dgm:pt>
    <dgm:pt modelId="{62D59BA7-027D-4DAD-9341-9B35829D1A9A}" type="pres">
      <dgm:prSet presAssocID="{69C161BE-CC20-4162-8236-50790CCCA7EA}" presName="compositeA" presStyleCnt="0"/>
      <dgm:spPr/>
    </dgm:pt>
    <dgm:pt modelId="{E1C43BEF-EAA4-4EBA-BCE3-A7064F71C95B}" type="pres">
      <dgm:prSet presAssocID="{69C161BE-CC20-4162-8236-50790CCCA7EA}" presName="textA" presStyleLbl="revTx" presStyleIdx="8" presStyleCnt="9" custScaleX="161099">
        <dgm:presLayoutVars>
          <dgm:bulletEnabled val="1"/>
        </dgm:presLayoutVars>
      </dgm:prSet>
      <dgm:spPr/>
    </dgm:pt>
    <dgm:pt modelId="{3896CC4D-0E4B-4221-8B19-EACC080BCE1B}" type="pres">
      <dgm:prSet presAssocID="{69C161BE-CC20-4162-8236-50790CCCA7EA}" presName="circleA" presStyleLbl="node1" presStyleIdx="8" presStyleCnt="9"/>
      <dgm:spPr/>
    </dgm:pt>
    <dgm:pt modelId="{343D3602-F3EA-4C7F-B511-0F0AC14F3A29}" type="pres">
      <dgm:prSet presAssocID="{69C161BE-CC20-4162-8236-50790CCCA7EA}" presName="spaceA" presStyleCnt="0"/>
      <dgm:spPr/>
    </dgm:pt>
  </dgm:ptLst>
  <dgm:cxnLst>
    <dgm:cxn modelId="{33AF1F26-1F7C-455A-9696-25056EBCC761}" srcId="{2C2DDB61-FE70-4434-94C3-242F05F88887}" destId="{AF372E0E-F4E9-4978-AC4C-B5B6EAC5A83A}" srcOrd="5" destOrd="0" parTransId="{382BCF1F-FB4D-4CFB-8B8C-F6D35E10B4F8}" sibTransId="{FDDA5366-78D8-48FB-B544-4B8691724E44}"/>
    <dgm:cxn modelId="{1530F13A-59AA-4FC7-89EA-2FB34D09A3B3}" srcId="{2C2DDB61-FE70-4434-94C3-242F05F88887}" destId="{69C161BE-CC20-4162-8236-50790CCCA7EA}" srcOrd="8" destOrd="0" parTransId="{9E6B0AF1-3BEA-467B-859B-A8F036C60F5C}" sibTransId="{7EC2D988-4494-4C2C-AC28-68D15147841C}"/>
    <dgm:cxn modelId="{F33FA15C-6922-4D4C-BC9D-CB594D9A3C9B}" srcId="{2C2DDB61-FE70-4434-94C3-242F05F88887}" destId="{874F099D-C8BE-4DB9-92F7-26D6D5C1074B}" srcOrd="7" destOrd="0" parTransId="{CF763A55-8867-418D-8B08-6513CB8749DA}" sibTransId="{3F1F17FC-B342-4CB3-8310-99F5DD042E57}"/>
    <dgm:cxn modelId="{95DE9E66-9E6F-4B8C-B03A-420B9D7A1334}" srcId="{2C2DDB61-FE70-4434-94C3-242F05F88887}" destId="{76A3246E-21D7-4E72-B4D0-28D52BE31B19}" srcOrd="4" destOrd="0" parTransId="{DD95FABB-2FA8-49C4-AAAE-3E7D6D9BE71D}" sibTransId="{A8ACE0AC-E3EB-44B7-8ABA-5D6E61E9E908}"/>
    <dgm:cxn modelId="{823DFA4C-89E2-49C8-86A9-E7D614F1E979}" type="presOf" srcId="{2C2DDB61-FE70-4434-94C3-242F05F88887}" destId="{A51BEFCB-57BF-4C58-8AE3-A59EBA7D1BBF}" srcOrd="0" destOrd="0" presId="urn:microsoft.com/office/officeart/2005/8/layout/hProcess11"/>
    <dgm:cxn modelId="{F69B7F6D-A8A8-4EA6-AFA0-261CE41D6B31}" type="presOf" srcId="{1354D696-499A-4A95-BF65-07B739FE1835}" destId="{3E978011-8101-4C45-AD91-C3083968C630}" srcOrd="0" destOrd="0" presId="urn:microsoft.com/office/officeart/2005/8/layout/hProcess11"/>
    <dgm:cxn modelId="{A37F366F-A585-48DF-BA42-A7E33C755B78}" type="presOf" srcId="{5C20A219-8E94-4C69-B2A7-5E98F7896531}" destId="{E2FB2BCE-F176-499A-BF13-6C155DB9B584}" srcOrd="0" destOrd="0" presId="urn:microsoft.com/office/officeart/2005/8/layout/hProcess11"/>
    <dgm:cxn modelId="{A4696258-377A-43B3-9C34-6EE577128118}" srcId="{2C2DDB61-FE70-4434-94C3-242F05F88887}" destId="{BA5E1D07-EB9B-444F-AC3A-1F1CFFFA44BA}" srcOrd="2" destOrd="0" parTransId="{611EC6A0-56A3-411B-B8BC-7360BB2F61C9}" sibTransId="{03BF7D36-D7E7-4126-97C2-0F3DF3113BE4}"/>
    <dgm:cxn modelId="{D057BB79-E14D-4612-B8A3-BA55050ACC03}" type="presOf" srcId="{76A3246E-21D7-4E72-B4D0-28D52BE31B19}" destId="{D94ECA67-0700-4465-8B05-B09A3ACA52AD}" srcOrd="0" destOrd="0" presId="urn:microsoft.com/office/officeart/2005/8/layout/hProcess11"/>
    <dgm:cxn modelId="{511EEC86-6FF0-43DD-92B0-FE6031323522}" type="presOf" srcId="{69C161BE-CC20-4162-8236-50790CCCA7EA}" destId="{E1C43BEF-EAA4-4EBA-BCE3-A7064F71C95B}" srcOrd="0" destOrd="0" presId="urn:microsoft.com/office/officeart/2005/8/layout/hProcess11"/>
    <dgm:cxn modelId="{3AC8818E-CFC5-40AE-9B72-D89252B85540}" srcId="{2C2DDB61-FE70-4434-94C3-242F05F88887}" destId="{1354D696-499A-4A95-BF65-07B739FE1835}" srcOrd="0" destOrd="0" parTransId="{1F14A8FA-682A-4A13-8D3E-92FD63541644}" sibTransId="{0CDE31FB-60BA-4771-9041-B321EFBC8726}"/>
    <dgm:cxn modelId="{85E97A93-306F-4C67-8048-D9ECE1A462A5}" type="presOf" srcId="{D91170FD-762D-4205-8A51-320EEF9E18CE}" destId="{5948A2EF-4A26-44DC-A939-2EA42A9945A9}" srcOrd="0" destOrd="0" presId="urn:microsoft.com/office/officeart/2005/8/layout/hProcess11"/>
    <dgm:cxn modelId="{10678096-B91D-434F-86EF-852686888EF8}" srcId="{2C2DDB61-FE70-4434-94C3-242F05F88887}" destId="{D91170FD-762D-4205-8A51-320EEF9E18CE}" srcOrd="3" destOrd="0" parTransId="{2C722A06-768B-46CF-AA3B-812DB91AAC67}" sibTransId="{58EC392C-4763-46AB-8DEF-BB05E112183B}"/>
    <dgm:cxn modelId="{6DC7D5A9-0513-4267-8727-EE9A5EBCD374}" type="presOf" srcId="{123F6B8D-A4A5-4A75-8863-C36B0D51E103}" destId="{200E1EA3-33CC-46E6-B0EC-A4B27F45A09C}" srcOrd="0" destOrd="0" presId="urn:microsoft.com/office/officeart/2005/8/layout/hProcess11"/>
    <dgm:cxn modelId="{40B143B3-1E85-49D5-B753-355C10A6411F}" srcId="{2C2DDB61-FE70-4434-94C3-242F05F88887}" destId="{5C20A219-8E94-4C69-B2A7-5E98F7896531}" srcOrd="6" destOrd="0" parTransId="{6683AA7B-D12D-48A9-A356-2E67ECABEB69}" sibTransId="{1BCEBA23-F8D0-411F-AFA1-48692C7E0A54}"/>
    <dgm:cxn modelId="{692984B5-5223-476B-8350-34D11674D7A2}" type="presOf" srcId="{874F099D-C8BE-4DB9-92F7-26D6D5C1074B}" destId="{9A0F17DE-F41C-430D-9987-124920EBB594}" srcOrd="0" destOrd="0" presId="urn:microsoft.com/office/officeart/2005/8/layout/hProcess11"/>
    <dgm:cxn modelId="{D49BC2CC-51C1-4082-9535-6007F68305FB}" srcId="{2C2DDB61-FE70-4434-94C3-242F05F88887}" destId="{123F6B8D-A4A5-4A75-8863-C36B0D51E103}" srcOrd="1" destOrd="0" parTransId="{64599A41-4AEA-4E43-8D69-C07CC637B1AF}" sibTransId="{46A919E7-E722-4796-A230-A22DDB11D5E0}"/>
    <dgm:cxn modelId="{14E07DD2-694F-4983-8D44-4C354CBEF1BF}" type="presOf" srcId="{AF372E0E-F4E9-4978-AC4C-B5B6EAC5A83A}" destId="{A16F7615-244B-4E85-9F3E-823822C821A1}" srcOrd="0" destOrd="0" presId="urn:microsoft.com/office/officeart/2005/8/layout/hProcess11"/>
    <dgm:cxn modelId="{1E00C4D2-D9CA-4552-96B8-6F810C79F632}" type="presOf" srcId="{BA5E1D07-EB9B-444F-AC3A-1F1CFFFA44BA}" destId="{2BBA9EE0-25B1-40EE-A9FC-4EF2DE8E302B}" srcOrd="0" destOrd="0" presId="urn:microsoft.com/office/officeart/2005/8/layout/hProcess11"/>
    <dgm:cxn modelId="{2657FA0E-E5CE-4610-805B-3DA1977156C5}" type="presParOf" srcId="{A51BEFCB-57BF-4C58-8AE3-A59EBA7D1BBF}" destId="{4D852EF1-BCB9-42A9-9ECF-979E3968861F}" srcOrd="0" destOrd="0" presId="urn:microsoft.com/office/officeart/2005/8/layout/hProcess11"/>
    <dgm:cxn modelId="{9C7D1F7F-0C96-4689-8CF6-79254517533A}" type="presParOf" srcId="{A51BEFCB-57BF-4C58-8AE3-A59EBA7D1BBF}" destId="{7DC49FBC-A6E8-4EB7-8220-620A34E624B1}" srcOrd="1" destOrd="0" presId="urn:microsoft.com/office/officeart/2005/8/layout/hProcess11"/>
    <dgm:cxn modelId="{8C3CBA63-9C99-4FE9-B640-648F94049396}" type="presParOf" srcId="{7DC49FBC-A6E8-4EB7-8220-620A34E624B1}" destId="{498E3F0D-51B3-4F20-8FA4-2703BE211705}" srcOrd="0" destOrd="0" presId="urn:microsoft.com/office/officeart/2005/8/layout/hProcess11"/>
    <dgm:cxn modelId="{544472AE-521F-430B-AA4C-6BEF2FF0CF19}" type="presParOf" srcId="{498E3F0D-51B3-4F20-8FA4-2703BE211705}" destId="{3E978011-8101-4C45-AD91-C3083968C630}" srcOrd="0" destOrd="0" presId="urn:microsoft.com/office/officeart/2005/8/layout/hProcess11"/>
    <dgm:cxn modelId="{1FA21B95-0FDE-42D5-AAA3-80101E3D7C5C}" type="presParOf" srcId="{498E3F0D-51B3-4F20-8FA4-2703BE211705}" destId="{95935D49-5470-4CD7-A1F3-9D921F49FF20}" srcOrd="1" destOrd="0" presId="urn:microsoft.com/office/officeart/2005/8/layout/hProcess11"/>
    <dgm:cxn modelId="{D991AE91-13A7-407C-BC98-C702D74B0104}" type="presParOf" srcId="{498E3F0D-51B3-4F20-8FA4-2703BE211705}" destId="{5558A313-ACE3-4CCC-8643-5F6316799F48}" srcOrd="2" destOrd="0" presId="urn:microsoft.com/office/officeart/2005/8/layout/hProcess11"/>
    <dgm:cxn modelId="{E228C135-9493-47A9-9F56-70D3A6F78EF9}" type="presParOf" srcId="{7DC49FBC-A6E8-4EB7-8220-620A34E624B1}" destId="{6C46C98C-1635-4050-B980-58796F1D8A10}" srcOrd="1" destOrd="0" presId="urn:microsoft.com/office/officeart/2005/8/layout/hProcess11"/>
    <dgm:cxn modelId="{79D7E4AE-B54B-470B-B7BC-349B4F4A7ECE}" type="presParOf" srcId="{7DC49FBC-A6E8-4EB7-8220-620A34E624B1}" destId="{C774ACF1-D008-4CE3-92F2-05E3C7D545C1}" srcOrd="2" destOrd="0" presId="urn:microsoft.com/office/officeart/2005/8/layout/hProcess11"/>
    <dgm:cxn modelId="{B31E8CCE-3DDA-4A64-BCAE-EF8AE65BCB79}" type="presParOf" srcId="{C774ACF1-D008-4CE3-92F2-05E3C7D545C1}" destId="{200E1EA3-33CC-46E6-B0EC-A4B27F45A09C}" srcOrd="0" destOrd="0" presId="urn:microsoft.com/office/officeart/2005/8/layout/hProcess11"/>
    <dgm:cxn modelId="{8F2A21F5-14CC-4DB8-9D55-866BF30C100D}" type="presParOf" srcId="{C774ACF1-D008-4CE3-92F2-05E3C7D545C1}" destId="{CC7CA333-0186-4D9A-8AF6-9288F2879D8D}" srcOrd="1" destOrd="0" presId="urn:microsoft.com/office/officeart/2005/8/layout/hProcess11"/>
    <dgm:cxn modelId="{67B867C1-2B4F-47AE-8DB5-CA9413DB6BDE}" type="presParOf" srcId="{C774ACF1-D008-4CE3-92F2-05E3C7D545C1}" destId="{19509ED4-99CD-4D70-9ECD-B278C709A0BD}" srcOrd="2" destOrd="0" presId="urn:microsoft.com/office/officeart/2005/8/layout/hProcess11"/>
    <dgm:cxn modelId="{3F2C62F2-0478-4438-8D5A-CEC9130D87A3}" type="presParOf" srcId="{7DC49FBC-A6E8-4EB7-8220-620A34E624B1}" destId="{8C6A60F8-83D8-4E1C-BE35-E1BCF700E83C}" srcOrd="3" destOrd="0" presId="urn:microsoft.com/office/officeart/2005/8/layout/hProcess11"/>
    <dgm:cxn modelId="{FB8AF64C-FB99-48CE-9621-E824C048353A}" type="presParOf" srcId="{7DC49FBC-A6E8-4EB7-8220-620A34E624B1}" destId="{9AB751DF-71B1-48FD-8D0C-9EFAB0D906F0}" srcOrd="4" destOrd="0" presId="urn:microsoft.com/office/officeart/2005/8/layout/hProcess11"/>
    <dgm:cxn modelId="{5A38518E-15F3-4063-A0DC-43D27CB50468}" type="presParOf" srcId="{9AB751DF-71B1-48FD-8D0C-9EFAB0D906F0}" destId="{2BBA9EE0-25B1-40EE-A9FC-4EF2DE8E302B}" srcOrd="0" destOrd="0" presId="urn:microsoft.com/office/officeart/2005/8/layout/hProcess11"/>
    <dgm:cxn modelId="{9CFC6BEE-38F5-468D-BF42-1CE00579EDC6}" type="presParOf" srcId="{9AB751DF-71B1-48FD-8D0C-9EFAB0D906F0}" destId="{90B09DAE-9E5E-4AC2-8F84-46EF7021A882}" srcOrd="1" destOrd="0" presId="urn:microsoft.com/office/officeart/2005/8/layout/hProcess11"/>
    <dgm:cxn modelId="{5425286B-CFAF-4FEF-9209-53A43A64B36F}" type="presParOf" srcId="{9AB751DF-71B1-48FD-8D0C-9EFAB0D906F0}" destId="{A9E96C93-A08D-4567-AF2D-E0479579E8E1}" srcOrd="2" destOrd="0" presId="urn:microsoft.com/office/officeart/2005/8/layout/hProcess11"/>
    <dgm:cxn modelId="{5957E037-6D90-4B7D-9BFF-99C7DFCFF979}" type="presParOf" srcId="{7DC49FBC-A6E8-4EB7-8220-620A34E624B1}" destId="{E5BA05D1-CF08-478F-B5F1-0ECBAE267579}" srcOrd="5" destOrd="0" presId="urn:microsoft.com/office/officeart/2005/8/layout/hProcess11"/>
    <dgm:cxn modelId="{76001FFB-4F60-4BF3-9D95-D9F3E30E0627}" type="presParOf" srcId="{7DC49FBC-A6E8-4EB7-8220-620A34E624B1}" destId="{AFAB1379-B2B7-48C9-AE8D-5D6C61A80C27}" srcOrd="6" destOrd="0" presId="urn:microsoft.com/office/officeart/2005/8/layout/hProcess11"/>
    <dgm:cxn modelId="{80E92B18-6EC3-4405-A1C9-062129775590}" type="presParOf" srcId="{AFAB1379-B2B7-48C9-AE8D-5D6C61A80C27}" destId="{5948A2EF-4A26-44DC-A939-2EA42A9945A9}" srcOrd="0" destOrd="0" presId="urn:microsoft.com/office/officeart/2005/8/layout/hProcess11"/>
    <dgm:cxn modelId="{5657C3D9-EA90-45C9-8AE8-5542BE6EC8D3}" type="presParOf" srcId="{AFAB1379-B2B7-48C9-AE8D-5D6C61A80C27}" destId="{CDA07E38-90D7-4C15-808C-85D092E0457C}" srcOrd="1" destOrd="0" presId="urn:microsoft.com/office/officeart/2005/8/layout/hProcess11"/>
    <dgm:cxn modelId="{2C98CCED-1814-4D2B-9979-FECF70B21AE8}" type="presParOf" srcId="{AFAB1379-B2B7-48C9-AE8D-5D6C61A80C27}" destId="{574AB3E2-850C-47D8-884A-584CEF953F43}" srcOrd="2" destOrd="0" presId="urn:microsoft.com/office/officeart/2005/8/layout/hProcess11"/>
    <dgm:cxn modelId="{D189E919-6A53-43DB-BED8-6C80246EB3AA}" type="presParOf" srcId="{7DC49FBC-A6E8-4EB7-8220-620A34E624B1}" destId="{C3D12EE1-0238-4883-972D-C9EA56A84304}" srcOrd="7" destOrd="0" presId="urn:microsoft.com/office/officeart/2005/8/layout/hProcess11"/>
    <dgm:cxn modelId="{34FB39F0-885A-4D69-82F6-FB29C7292F46}" type="presParOf" srcId="{7DC49FBC-A6E8-4EB7-8220-620A34E624B1}" destId="{736DBF7B-A522-479D-9DB4-AA4ABBA1CAF3}" srcOrd="8" destOrd="0" presId="urn:microsoft.com/office/officeart/2005/8/layout/hProcess11"/>
    <dgm:cxn modelId="{B53ED185-058F-4455-9A1D-5BF15126576B}" type="presParOf" srcId="{736DBF7B-A522-479D-9DB4-AA4ABBA1CAF3}" destId="{D94ECA67-0700-4465-8B05-B09A3ACA52AD}" srcOrd="0" destOrd="0" presId="urn:microsoft.com/office/officeart/2005/8/layout/hProcess11"/>
    <dgm:cxn modelId="{3A6B278D-4302-402F-8291-BCE5A2F9A9C5}" type="presParOf" srcId="{736DBF7B-A522-479D-9DB4-AA4ABBA1CAF3}" destId="{97593ABF-D1CE-4858-B282-3D8694652374}" srcOrd="1" destOrd="0" presId="urn:microsoft.com/office/officeart/2005/8/layout/hProcess11"/>
    <dgm:cxn modelId="{8AB016A1-637B-4797-9DEE-206D73920885}" type="presParOf" srcId="{736DBF7B-A522-479D-9DB4-AA4ABBA1CAF3}" destId="{BB612882-AE98-448D-ABB3-2CA1CA51D096}" srcOrd="2" destOrd="0" presId="urn:microsoft.com/office/officeart/2005/8/layout/hProcess11"/>
    <dgm:cxn modelId="{446B2E3B-FDC6-40F5-91BF-71B82B95627B}" type="presParOf" srcId="{7DC49FBC-A6E8-4EB7-8220-620A34E624B1}" destId="{5FB040BF-0C1B-41EB-B833-A1AED0A40AE0}" srcOrd="9" destOrd="0" presId="urn:microsoft.com/office/officeart/2005/8/layout/hProcess11"/>
    <dgm:cxn modelId="{F87829C3-D2AB-43E6-9ACC-2CD171B86134}" type="presParOf" srcId="{7DC49FBC-A6E8-4EB7-8220-620A34E624B1}" destId="{9D01042A-849C-4ED3-8FA9-A48F7B3C8125}" srcOrd="10" destOrd="0" presId="urn:microsoft.com/office/officeart/2005/8/layout/hProcess11"/>
    <dgm:cxn modelId="{507745F6-765F-477F-AACE-F7A692351905}" type="presParOf" srcId="{9D01042A-849C-4ED3-8FA9-A48F7B3C8125}" destId="{A16F7615-244B-4E85-9F3E-823822C821A1}" srcOrd="0" destOrd="0" presId="urn:microsoft.com/office/officeart/2005/8/layout/hProcess11"/>
    <dgm:cxn modelId="{3CD959D5-5544-48C1-8CEC-A9CD58A87A41}" type="presParOf" srcId="{9D01042A-849C-4ED3-8FA9-A48F7B3C8125}" destId="{2C139FA1-AED6-456F-8DEA-3E968524AEEA}" srcOrd="1" destOrd="0" presId="urn:microsoft.com/office/officeart/2005/8/layout/hProcess11"/>
    <dgm:cxn modelId="{6833C34D-5F61-446D-8DAF-755309D88400}" type="presParOf" srcId="{9D01042A-849C-4ED3-8FA9-A48F7B3C8125}" destId="{F1AD494C-C38C-4C6D-A042-D148EF70F4D4}" srcOrd="2" destOrd="0" presId="urn:microsoft.com/office/officeart/2005/8/layout/hProcess11"/>
    <dgm:cxn modelId="{7A2FA9ED-FEBA-4BB1-BF74-978C61DBB291}" type="presParOf" srcId="{7DC49FBC-A6E8-4EB7-8220-620A34E624B1}" destId="{304A0965-729D-47C8-A4BA-F256F8A0FE5D}" srcOrd="11" destOrd="0" presId="urn:microsoft.com/office/officeart/2005/8/layout/hProcess11"/>
    <dgm:cxn modelId="{F0CC7BB6-091D-4026-98EC-71A693BA148A}" type="presParOf" srcId="{7DC49FBC-A6E8-4EB7-8220-620A34E624B1}" destId="{5DC7AF20-BC2B-4375-B513-A3549847D71C}" srcOrd="12" destOrd="0" presId="urn:microsoft.com/office/officeart/2005/8/layout/hProcess11"/>
    <dgm:cxn modelId="{44D2BD29-4EDD-4282-9F23-02059048FB6D}" type="presParOf" srcId="{5DC7AF20-BC2B-4375-B513-A3549847D71C}" destId="{E2FB2BCE-F176-499A-BF13-6C155DB9B584}" srcOrd="0" destOrd="0" presId="urn:microsoft.com/office/officeart/2005/8/layout/hProcess11"/>
    <dgm:cxn modelId="{23913D15-FCB9-4650-9EAC-912E989D1424}" type="presParOf" srcId="{5DC7AF20-BC2B-4375-B513-A3549847D71C}" destId="{16274790-32F6-4677-8635-7C545B2E9E54}" srcOrd="1" destOrd="0" presId="urn:microsoft.com/office/officeart/2005/8/layout/hProcess11"/>
    <dgm:cxn modelId="{CDBC3150-5B5A-4C7C-A99D-20E4B4F5741A}" type="presParOf" srcId="{5DC7AF20-BC2B-4375-B513-A3549847D71C}" destId="{AEA2B153-34EC-4154-B293-1F24EF55BB86}" srcOrd="2" destOrd="0" presId="urn:microsoft.com/office/officeart/2005/8/layout/hProcess11"/>
    <dgm:cxn modelId="{347DAAA9-8AFC-4E4C-A1A4-7D486BE1B713}" type="presParOf" srcId="{7DC49FBC-A6E8-4EB7-8220-620A34E624B1}" destId="{86EF768E-18A1-482D-8959-B65ABF61CFF8}" srcOrd="13" destOrd="0" presId="urn:microsoft.com/office/officeart/2005/8/layout/hProcess11"/>
    <dgm:cxn modelId="{76E29394-4AB5-445E-BB0A-DAC6DA2511D1}" type="presParOf" srcId="{7DC49FBC-A6E8-4EB7-8220-620A34E624B1}" destId="{47CDE293-EC3F-4E42-90EB-60D45357425B}" srcOrd="14" destOrd="0" presId="urn:microsoft.com/office/officeart/2005/8/layout/hProcess11"/>
    <dgm:cxn modelId="{50099566-4862-42E4-9CDC-274011745585}" type="presParOf" srcId="{47CDE293-EC3F-4E42-90EB-60D45357425B}" destId="{9A0F17DE-F41C-430D-9987-124920EBB594}" srcOrd="0" destOrd="0" presId="urn:microsoft.com/office/officeart/2005/8/layout/hProcess11"/>
    <dgm:cxn modelId="{1E6B46EC-38A1-40C6-BB0E-AD94E589601B}" type="presParOf" srcId="{47CDE293-EC3F-4E42-90EB-60D45357425B}" destId="{8D7D1E68-E8EF-4231-AD98-C4FE68DC921D}" srcOrd="1" destOrd="0" presId="urn:microsoft.com/office/officeart/2005/8/layout/hProcess11"/>
    <dgm:cxn modelId="{67171BB1-8EAC-422C-8994-4B7CF4177D1A}" type="presParOf" srcId="{47CDE293-EC3F-4E42-90EB-60D45357425B}" destId="{ED27C839-695E-4D8A-B004-3E35762CC34C}" srcOrd="2" destOrd="0" presId="urn:microsoft.com/office/officeart/2005/8/layout/hProcess11"/>
    <dgm:cxn modelId="{65EB4AAC-487C-45A4-882F-C4E44ADA1242}" type="presParOf" srcId="{7DC49FBC-A6E8-4EB7-8220-620A34E624B1}" destId="{A16E3435-803A-4D10-ACDF-818B32C5DC57}" srcOrd="15" destOrd="0" presId="urn:microsoft.com/office/officeart/2005/8/layout/hProcess11"/>
    <dgm:cxn modelId="{74D30AF3-F15D-49E7-8834-4AAC71FEC68F}" type="presParOf" srcId="{7DC49FBC-A6E8-4EB7-8220-620A34E624B1}" destId="{62D59BA7-027D-4DAD-9341-9B35829D1A9A}" srcOrd="16" destOrd="0" presId="urn:microsoft.com/office/officeart/2005/8/layout/hProcess11"/>
    <dgm:cxn modelId="{6048A31A-1326-4DD4-8875-BBCC1351B03E}" type="presParOf" srcId="{62D59BA7-027D-4DAD-9341-9B35829D1A9A}" destId="{E1C43BEF-EAA4-4EBA-BCE3-A7064F71C95B}" srcOrd="0" destOrd="0" presId="urn:microsoft.com/office/officeart/2005/8/layout/hProcess11"/>
    <dgm:cxn modelId="{6940518D-B76F-4666-8BF1-8D62670D8861}" type="presParOf" srcId="{62D59BA7-027D-4DAD-9341-9B35829D1A9A}" destId="{3896CC4D-0E4B-4221-8B19-EACC080BCE1B}" srcOrd="1" destOrd="0" presId="urn:microsoft.com/office/officeart/2005/8/layout/hProcess11"/>
    <dgm:cxn modelId="{2D81E60A-42D2-4582-9EB5-87C852EA22EE}" type="presParOf" srcId="{62D59BA7-027D-4DAD-9341-9B35829D1A9A}" destId="{343D3602-F3EA-4C7F-B511-0F0AC14F3A2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9F0DB-4144-4F25-9964-823702C5E742}">
      <dsp:nvSpPr>
        <dsp:cNvPr id="0" name=""/>
        <dsp:cNvSpPr/>
      </dsp:nvSpPr>
      <dsp:spPr>
        <a:xfrm>
          <a:off x="0" y="163832"/>
          <a:ext cx="3347263" cy="24340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God is omnipotent, omnipresent, and omniscient.</a:t>
          </a:r>
        </a:p>
      </dsp:txBody>
      <dsp:txXfrm>
        <a:off x="0" y="163832"/>
        <a:ext cx="3347263" cy="2434069"/>
      </dsp:txXfrm>
    </dsp:sp>
    <dsp:sp modelId="{86490EAE-DE01-4818-B604-1F9F3A484BC4}">
      <dsp:nvSpPr>
        <dsp:cNvPr id="0" name=""/>
        <dsp:cNvSpPr/>
      </dsp:nvSpPr>
      <dsp:spPr>
        <a:xfrm>
          <a:off x="3681989" y="127722"/>
          <a:ext cx="3347263" cy="2506290"/>
        </a:xfrm>
        <a:prstGeom prst="rect">
          <a:avLst/>
        </a:prstGeom>
        <a:solidFill>
          <a:schemeClr val="accent2">
            <a:hueOff val="-2070378"/>
            <a:satOff val="9172"/>
            <a:lumOff val="-3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God created the world and all its hosts – it was very good.</a:t>
          </a:r>
        </a:p>
      </dsp:txBody>
      <dsp:txXfrm>
        <a:off x="3681989" y="127722"/>
        <a:ext cx="3347263" cy="2506290"/>
      </dsp:txXfrm>
    </dsp:sp>
    <dsp:sp modelId="{3575D545-C47E-42C8-AC33-C560DBE9C998}">
      <dsp:nvSpPr>
        <dsp:cNvPr id="0" name=""/>
        <dsp:cNvSpPr/>
      </dsp:nvSpPr>
      <dsp:spPr>
        <a:xfrm>
          <a:off x="7363978" y="136750"/>
          <a:ext cx="3347263" cy="2488234"/>
        </a:xfrm>
        <a:prstGeom prst="rect">
          <a:avLst/>
        </a:prstGeom>
        <a:solidFill>
          <a:schemeClr val="accent2">
            <a:hueOff val="-4140755"/>
            <a:satOff val="18344"/>
            <a:lumOff val="-6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Mankind is the image bearer of God, </a:t>
          </a:r>
          <a:r>
            <a:rPr lang="en-US" sz="1900" i="1" kern="1200" dirty="0">
              <a:solidFill>
                <a:schemeClr val="tx1"/>
              </a:solidFill>
            </a:rPr>
            <a:t>blessed</a:t>
          </a:r>
          <a:r>
            <a:rPr lang="en-US" sz="1900" kern="1200" dirty="0">
              <a:solidFill>
                <a:schemeClr val="tx1"/>
              </a:solidFill>
            </a:rPr>
            <a:t> and imbued with divine purpose.</a:t>
          </a:r>
        </a:p>
      </dsp:txBody>
      <dsp:txXfrm>
        <a:off x="7363978" y="136750"/>
        <a:ext cx="3347263" cy="2488234"/>
      </dsp:txXfrm>
    </dsp:sp>
    <dsp:sp modelId="{8CD07354-053A-4CF4-B959-D248C7346AAA}">
      <dsp:nvSpPr>
        <dsp:cNvPr id="0" name=""/>
        <dsp:cNvSpPr/>
      </dsp:nvSpPr>
      <dsp:spPr>
        <a:xfrm>
          <a:off x="0" y="2968739"/>
          <a:ext cx="3347263" cy="2487592"/>
        </a:xfrm>
        <a:prstGeom prst="rect">
          <a:avLst/>
        </a:prstGeom>
        <a:solidFill>
          <a:schemeClr val="accent2">
            <a:hueOff val="-6211133"/>
            <a:satOff val="27515"/>
            <a:lumOff val="-10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Man’s sin in the garden and every sin thereafter separates him from God (death) and creates disorder which is in opposition to the blessed and holy purpose of God’s creation. </a:t>
          </a:r>
        </a:p>
      </dsp:txBody>
      <dsp:txXfrm>
        <a:off x="0" y="2968739"/>
        <a:ext cx="3347263" cy="2487592"/>
      </dsp:txXfrm>
    </dsp:sp>
    <dsp:sp modelId="{B73BCE78-3D61-46BC-AD76-3F9BF70E1834}">
      <dsp:nvSpPr>
        <dsp:cNvPr id="0" name=""/>
        <dsp:cNvSpPr/>
      </dsp:nvSpPr>
      <dsp:spPr>
        <a:xfrm>
          <a:off x="3681989" y="2977766"/>
          <a:ext cx="3347263" cy="2469537"/>
        </a:xfrm>
        <a:prstGeom prst="rect">
          <a:avLst/>
        </a:prstGeom>
        <a:solidFill>
          <a:schemeClr val="accent2">
            <a:hueOff val="-8281511"/>
            <a:satOff val="36687"/>
            <a:lumOff val="-13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The promise to Abraham reorients mankind back to the original garden blessing, relationship, and purpose which is fulfilled in Christ Jesus.</a:t>
          </a:r>
        </a:p>
      </dsp:txBody>
      <dsp:txXfrm>
        <a:off x="3681989" y="2977766"/>
        <a:ext cx="3347263" cy="2469537"/>
      </dsp:txXfrm>
    </dsp:sp>
    <dsp:sp modelId="{06231FDB-DBF3-4FF6-951C-9D8E5172FEB2}">
      <dsp:nvSpPr>
        <dsp:cNvPr id="0" name=""/>
        <dsp:cNvSpPr/>
      </dsp:nvSpPr>
      <dsp:spPr>
        <a:xfrm>
          <a:off x="7363978" y="2977766"/>
          <a:ext cx="3347263" cy="2469537"/>
        </a:xfrm>
        <a:prstGeom prst="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Abraham, landless and childless; Isaac, bound and deceived; Jacob, blessed but grief stricken; and Joseph, betrayed and imprisoned, must learn that </a:t>
          </a:r>
          <a:r>
            <a:rPr lang="en-US" sz="1900" kern="1200" dirty="0">
              <a:solidFill>
                <a:schemeClr val="tx1"/>
              </a:solidFill>
              <a:highlight>
                <a:srgbClr val="FFFF00"/>
              </a:highlight>
            </a:rPr>
            <a:t>the Great Promise, </a:t>
          </a:r>
          <a:r>
            <a:rPr lang="en-US" sz="1900" i="1" kern="1200" dirty="0">
              <a:solidFill>
                <a:schemeClr val="tx1"/>
              </a:solidFill>
              <a:highlight>
                <a:srgbClr val="FFFF00"/>
              </a:highlight>
            </a:rPr>
            <a:t>the lodestar of their lives</a:t>
          </a:r>
          <a:r>
            <a:rPr lang="en-US" sz="1900" kern="1200" dirty="0">
              <a:solidFill>
                <a:schemeClr val="tx1"/>
              </a:solidFill>
              <a:highlight>
                <a:srgbClr val="FFFF00"/>
              </a:highlight>
            </a:rPr>
            <a:t>, </a:t>
          </a:r>
          <a:r>
            <a:rPr lang="en-US" sz="1900" u="sng" kern="1200" dirty="0">
              <a:solidFill>
                <a:schemeClr val="tx1"/>
              </a:solidFill>
              <a:highlight>
                <a:srgbClr val="FFFF00"/>
              </a:highlight>
            </a:rPr>
            <a:t>must be fulfilled divinely and miraculously or not at all</a:t>
          </a:r>
          <a:r>
            <a:rPr lang="en-US" sz="1900" kern="1200" dirty="0">
              <a:solidFill>
                <a:schemeClr val="tx1"/>
              </a:solidFill>
              <a:highlight>
                <a:srgbClr val="FFFF00"/>
              </a:highlight>
            </a:rPr>
            <a:t>.  </a:t>
          </a:r>
        </a:p>
      </dsp:txBody>
      <dsp:txXfrm>
        <a:off x="7363978" y="2977766"/>
        <a:ext cx="3347263" cy="2469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52EF1-BCB9-42A9-9ECF-979E3968861F}">
      <dsp:nvSpPr>
        <dsp:cNvPr id="0" name=""/>
        <dsp:cNvSpPr/>
      </dsp:nvSpPr>
      <dsp:spPr>
        <a:xfrm>
          <a:off x="0" y="1661020"/>
          <a:ext cx="11417415" cy="2214694"/>
        </a:xfrm>
        <a:prstGeom prst="notchedRightArrow">
          <a:avLst/>
        </a:prstGeom>
        <a:solidFill>
          <a:schemeClr val="accent1">
            <a:tint val="40000"/>
            <a:hueOff val="0"/>
            <a:satOff val="0"/>
            <a:lumOff val="0"/>
            <a:alphaOff val="0"/>
          </a:schemeClr>
        </a:solidFill>
        <a:ln>
          <a:solidFill>
            <a:srgbClr val="FF0000"/>
          </a:solidFill>
        </a:ln>
        <a:effectLst/>
      </dsp:spPr>
      <dsp:style>
        <a:lnRef idx="0">
          <a:scrgbClr r="0" g="0" b="0"/>
        </a:lnRef>
        <a:fillRef idx="1">
          <a:scrgbClr r="0" g="0" b="0"/>
        </a:fillRef>
        <a:effectRef idx="0">
          <a:scrgbClr r="0" g="0" b="0"/>
        </a:effectRef>
        <a:fontRef idx="minor"/>
      </dsp:style>
    </dsp:sp>
    <dsp:sp modelId="{3E978011-8101-4C45-AD91-C3083968C630}">
      <dsp:nvSpPr>
        <dsp:cNvPr id="0" name=""/>
        <dsp:cNvSpPr/>
      </dsp:nvSpPr>
      <dsp:spPr>
        <a:xfrm>
          <a:off x="2999" y="0"/>
          <a:ext cx="1166604"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Creation </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Unknown - ~ 4000 BC</a:t>
          </a:r>
          <a:endParaRPr lang="en-US" sz="1700" i="1" kern="1200" dirty="0"/>
        </a:p>
      </dsp:txBody>
      <dsp:txXfrm>
        <a:off x="2999" y="0"/>
        <a:ext cx="1166604" cy="2214694"/>
      </dsp:txXfrm>
    </dsp:sp>
    <dsp:sp modelId="{95935D49-5470-4CD7-A1F3-9D921F49FF20}">
      <dsp:nvSpPr>
        <dsp:cNvPr id="0" name=""/>
        <dsp:cNvSpPr/>
      </dsp:nvSpPr>
      <dsp:spPr>
        <a:xfrm>
          <a:off x="309464"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0E1EA3-33CC-46E6-B0EC-A4B27F45A09C}">
      <dsp:nvSpPr>
        <dsp:cNvPr id="0" name=""/>
        <dsp:cNvSpPr/>
      </dsp:nvSpPr>
      <dsp:spPr>
        <a:xfrm>
          <a:off x="1201903" y="3322041"/>
          <a:ext cx="1090965"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The Garden of Eden </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Unknown to ~ 4000 BC</a:t>
          </a:r>
          <a:endParaRPr lang="en-US" sz="1700" i="1" kern="1200" dirty="0"/>
        </a:p>
      </dsp:txBody>
      <dsp:txXfrm>
        <a:off x="1201903" y="3322041"/>
        <a:ext cx="1090965" cy="2214694"/>
      </dsp:txXfrm>
    </dsp:sp>
    <dsp:sp modelId="{CC7CA333-0186-4D9A-8AF6-9288F2879D8D}">
      <dsp:nvSpPr>
        <dsp:cNvPr id="0" name=""/>
        <dsp:cNvSpPr/>
      </dsp:nvSpPr>
      <dsp:spPr>
        <a:xfrm>
          <a:off x="1470549"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A9EE0-25B1-40EE-A9FC-4EF2DE8E302B}">
      <dsp:nvSpPr>
        <dsp:cNvPr id="0" name=""/>
        <dsp:cNvSpPr/>
      </dsp:nvSpPr>
      <dsp:spPr>
        <a:xfrm>
          <a:off x="2325168" y="0"/>
          <a:ext cx="115438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The Fall of Man</a:t>
          </a:r>
        </a:p>
        <a:p>
          <a:pPr marL="0" lvl="0" indent="0" algn="ctr" defTabSz="755650">
            <a:lnSpc>
              <a:spcPct val="90000"/>
            </a:lnSpc>
            <a:spcBef>
              <a:spcPct val="0"/>
            </a:spcBef>
            <a:spcAft>
              <a:spcPct val="35000"/>
            </a:spcAft>
            <a:buNone/>
          </a:pPr>
          <a:r>
            <a:rPr lang="en-US" sz="1700" kern="1200" dirty="0"/>
            <a:t> </a:t>
          </a:r>
          <a:r>
            <a:rPr lang="en-US" sz="1700" i="1" kern="1200" dirty="0">
              <a:latin typeface="Times New Roman" panose="02020603050405020304" pitchFamily="18" charset="0"/>
              <a:cs typeface="Times New Roman" panose="02020603050405020304" pitchFamily="18" charset="0"/>
            </a:rPr>
            <a:t>Unknown - ~ 4000 BC</a:t>
          </a:r>
          <a:endParaRPr lang="en-US" sz="1700" kern="1200" dirty="0"/>
        </a:p>
      </dsp:txBody>
      <dsp:txXfrm>
        <a:off x="2325168" y="0"/>
        <a:ext cx="1154388" cy="2214694"/>
      </dsp:txXfrm>
    </dsp:sp>
    <dsp:sp modelId="{90B09DAE-9E5E-4AC2-8F84-46EF7021A882}">
      <dsp:nvSpPr>
        <dsp:cNvPr id="0" name=""/>
        <dsp:cNvSpPr/>
      </dsp:nvSpPr>
      <dsp:spPr>
        <a:xfrm>
          <a:off x="2625526"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48A2EF-4A26-44DC-A939-2EA42A9945A9}">
      <dsp:nvSpPr>
        <dsp:cNvPr id="0" name=""/>
        <dsp:cNvSpPr/>
      </dsp:nvSpPr>
      <dsp:spPr>
        <a:xfrm>
          <a:off x="3511857" y="3322041"/>
          <a:ext cx="127803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Cain Kills Abel</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4000 – 3870 BC</a:t>
          </a:r>
          <a:endParaRPr lang="en-US" sz="1700" kern="1200" dirty="0"/>
        </a:p>
      </dsp:txBody>
      <dsp:txXfrm>
        <a:off x="3511857" y="3322041"/>
        <a:ext cx="1278038" cy="2214694"/>
      </dsp:txXfrm>
    </dsp:sp>
    <dsp:sp modelId="{CDA07E38-90D7-4C15-808C-85D092E0457C}">
      <dsp:nvSpPr>
        <dsp:cNvPr id="0" name=""/>
        <dsp:cNvSpPr/>
      </dsp:nvSpPr>
      <dsp:spPr>
        <a:xfrm>
          <a:off x="3874039"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ECA67-0700-4465-8B05-B09A3ACA52AD}">
      <dsp:nvSpPr>
        <dsp:cNvPr id="0" name=""/>
        <dsp:cNvSpPr/>
      </dsp:nvSpPr>
      <dsp:spPr>
        <a:xfrm>
          <a:off x="4822195" y="0"/>
          <a:ext cx="96807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Adam to Noah</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3870 – 2814 BC</a:t>
          </a:r>
          <a:endParaRPr lang="en-US" sz="1700" kern="1200" dirty="0"/>
        </a:p>
      </dsp:txBody>
      <dsp:txXfrm>
        <a:off x="4822195" y="0"/>
        <a:ext cx="968078" cy="2214694"/>
      </dsp:txXfrm>
    </dsp:sp>
    <dsp:sp modelId="{97593ABF-D1CE-4858-B282-3D8694652374}">
      <dsp:nvSpPr>
        <dsp:cNvPr id="0" name=""/>
        <dsp:cNvSpPr/>
      </dsp:nvSpPr>
      <dsp:spPr>
        <a:xfrm>
          <a:off x="5029397"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F7615-244B-4E85-9F3E-823822C821A1}">
      <dsp:nvSpPr>
        <dsp:cNvPr id="0" name=""/>
        <dsp:cNvSpPr/>
      </dsp:nvSpPr>
      <dsp:spPr>
        <a:xfrm>
          <a:off x="5822572" y="3322041"/>
          <a:ext cx="1148723"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The Great Flood</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2214 BC</a:t>
          </a:r>
          <a:endParaRPr lang="en-US" sz="1700" kern="1200" dirty="0"/>
        </a:p>
      </dsp:txBody>
      <dsp:txXfrm>
        <a:off x="5822572" y="3322041"/>
        <a:ext cx="1148723" cy="2214694"/>
      </dsp:txXfrm>
    </dsp:sp>
    <dsp:sp modelId="{2C139FA1-AED6-456F-8DEA-3E968524AEEA}">
      <dsp:nvSpPr>
        <dsp:cNvPr id="0" name=""/>
        <dsp:cNvSpPr/>
      </dsp:nvSpPr>
      <dsp:spPr>
        <a:xfrm>
          <a:off x="6120097"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B2BCE-F176-499A-BF13-6C155DB9B584}">
      <dsp:nvSpPr>
        <dsp:cNvPr id="0" name=""/>
        <dsp:cNvSpPr/>
      </dsp:nvSpPr>
      <dsp:spPr>
        <a:xfrm>
          <a:off x="7003595" y="0"/>
          <a:ext cx="1179472"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Covenant Rainbow</a:t>
          </a:r>
        </a:p>
      </dsp:txBody>
      <dsp:txXfrm>
        <a:off x="7003595" y="0"/>
        <a:ext cx="1179472" cy="2214694"/>
      </dsp:txXfrm>
    </dsp:sp>
    <dsp:sp modelId="{16274790-32F6-4677-8635-7C545B2E9E54}">
      <dsp:nvSpPr>
        <dsp:cNvPr id="0" name=""/>
        <dsp:cNvSpPr/>
      </dsp:nvSpPr>
      <dsp:spPr>
        <a:xfrm>
          <a:off x="7316495"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F17DE-F41C-430D-9987-124920EBB594}">
      <dsp:nvSpPr>
        <dsp:cNvPr id="0" name=""/>
        <dsp:cNvSpPr/>
      </dsp:nvSpPr>
      <dsp:spPr>
        <a:xfrm>
          <a:off x="8215368" y="3322041"/>
          <a:ext cx="984318"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Tower of Babel</a:t>
          </a:r>
        </a:p>
      </dsp:txBody>
      <dsp:txXfrm>
        <a:off x="8215368" y="3322041"/>
        <a:ext cx="984318" cy="2214694"/>
      </dsp:txXfrm>
    </dsp:sp>
    <dsp:sp modelId="{8D7D1E68-E8EF-4231-AD98-C4FE68DC921D}">
      <dsp:nvSpPr>
        <dsp:cNvPr id="0" name=""/>
        <dsp:cNvSpPr/>
      </dsp:nvSpPr>
      <dsp:spPr>
        <a:xfrm>
          <a:off x="8430690"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C43BEF-EAA4-4EBA-BCE3-A7064F71C95B}">
      <dsp:nvSpPr>
        <dsp:cNvPr id="0" name=""/>
        <dsp:cNvSpPr/>
      </dsp:nvSpPr>
      <dsp:spPr>
        <a:xfrm>
          <a:off x="9231986" y="0"/>
          <a:ext cx="1040687" cy="221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Abram Born</a:t>
          </a:r>
        </a:p>
        <a:p>
          <a:pPr marL="0" lvl="0" indent="0" algn="ctr" defTabSz="755650">
            <a:lnSpc>
              <a:spcPct val="90000"/>
            </a:lnSpc>
            <a:spcBef>
              <a:spcPct val="0"/>
            </a:spcBef>
            <a:spcAft>
              <a:spcPct val="35000"/>
            </a:spcAft>
            <a:buNone/>
          </a:pPr>
          <a:r>
            <a:rPr lang="en-US" sz="1700" i="1" kern="1200" dirty="0">
              <a:latin typeface="Times New Roman" panose="02020603050405020304" pitchFamily="18" charset="0"/>
              <a:cs typeface="Times New Roman" panose="02020603050405020304" pitchFamily="18" charset="0"/>
            </a:rPr>
            <a:t>~ 2000 BC</a:t>
          </a:r>
          <a:endParaRPr lang="en-US" sz="1700" kern="1200" dirty="0"/>
        </a:p>
      </dsp:txBody>
      <dsp:txXfrm>
        <a:off x="9231986" y="0"/>
        <a:ext cx="1040687" cy="2214694"/>
      </dsp:txXfrm>
    </dsp:sp>
    <dsp:sp modelId="{3896CC4D-0E4B-4221-8B19-EACC080BCE1B}">
      <dsp:nvSpPr>
        <dsp:cNvPr id="0" name=""/>
        <dsp:cNvSpPr/>
      </dsp:nvSpPr>
      <dsp:spPr>
        <a:xfrm>
          <a:off x="9475493" y="2491530"/>
          <a:ext cx="553673" cy="5536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938646-CEA8-41F9-BD9F-D1FA107D99CC}" type="datetimeFigureOut">
              <a:rPr lang="en-US" smtClean="0"/>
              <a:t>2/17/2024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B040C8-62D2-4EA7-B200-D3B8C06AAFD8}" type="slidenum">
              <a:rPr lang="en-US" smtClean="0"/>
              <a:t>‹#›</a:t>
            </a:fld>
            <a:endParaRPr lang="en-US"/>
          </a:p>
        </p:txBody>
      </p:sp>
    </p:spTree>
    <p:extLst>
      <p:ext uri="{BB962C8B-B14F-4D97-AF65-F5344CB8AC3E}">
        <p14:creationId xmlns:p14="http://schemas.microsoft.com/office/powerpoint/2010/main" val="248306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40C8-62D2-4EA7-B200-D3B8C06AAFD8}" type="slidenum">
              <a:rPr lang="en-US" smtClean="0"/>
              <a:t>1</a:t>
            </a:fld>
            <a:endParaRPr lang="en-US"/>
          </a:p>
        </p:txBody>
      </p:sp>
    </p:spTree>
    <p:extLst>
      <p:ext uri="{BB962C8B-B14F-4D97-AF65-F5344CB8AC3E}">
        <p14:creationId xmlns:p14="http://schemas.microsoft.com/office/powerpoint/2010/main" val="3327594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98438"/>
            <a:ext cx="4727575" cy="2659062"/>
          </a:xfrm>
        </p:spPr>
      </p:sp>
      <p:sp>
        <p:nvSpPr>
          <p:cNvPr id="3" name="Notes Placeholder 2"/>
          <p:cNvSpPr>
            <a:spLocks noGrp="1"/>
          </p:cNvSpPr>
          <p:nvPr>
            <p:ph type="body" idx="1"/>
          </p:nvPr>
        </p:nvSpPr>
        <p:spPr>
          <a:xfrm>
            <a:off x="308610" y="3051810"/>
            <a:ext cx="6297930" cy="6046470"/>
          </a:xfrm>
        </p:spPr>
        <p:txBody>
          <a:bodyPr/>
          <a:lstStyle/>
          <a:p>
            <a:pPr marL="285750" indent="-285750">
              <a:buFont typeface="Arial" panose="020B06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Contrast story of Jacob’s life with Joseph [GOD WILL NOT FORSAKE YOU only YOU CAN FORSAKE GOD]</a:t>
            </a:r>
          </a:p>
          <a:p>
            <a:pPr marL="285750" indent="-285750">
              <a:buFont typeface="Arial" panose="020B0604020202020204" pitchFamily="34" charset="0"/>
              <a:buChar char="•"/>
            </a:pPr>
            <a:r>
              <a:rPr lang="en-US" sz="1400" kern="100" dirty="0">
                <a:latin typeface="Calibri" panose="020F0502020204030204" pitchFamily="34" charset="0"/>
                <a:ea typeface="Calibri" panose="020F0502020204030204" pitchFamily="34" charset="0"/>
                <a:cs typeface="Times New Roman" panose="02020603050405020304" pitchFamily="18" charset="0"/>
              </a:rPr>
              <a:t>Jacob Narrative – </a:t>
            </a:r>
          </a:p>
          <a:p>
            <a:pPr marL="742950" lvl="1" indent="-285750">
              <a:buFont typeface="Arial" panose="020B06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Sins and poor choices created many of his life’s trials </a:t>
            </a:r>
          </a:p>
          <a:p>
            <a:pPr marL="742950" lvl="1" indent="-285750">
              <a:buFont typeface="Arial" panose="020B0604020202020204" pitchFamily="34" charset="0"/>
              <a:buChar char="•"/>
            </a:pPr>
            <a:r>
              <a:rPr lang="en-US" sz="1400" kern="100" dirty="0">
                <a:latin typeface="Calibri" panose="020F0502020204030204" pitchFamily="34" charset="0"/>
                <a:ea typeface="Calibri" panose="020F0502020204030204" pitchFamily="34" charset="0"/>
                <a:cs typeface="Times New Roman" panose="02020603050405020304" pitchFamily="18" charset="0"/>
              </a:rPr>
              <a:t>Seeking God brought him grace/mercy</a:t>
            </a:r>
          </a:p>
          <a:p>
            <a:pPr lvl="1"/>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Stollen birth right &amp; blessing led him ultimately to flee his homeland</a:t>
            </a:r>
          </a:p>
          <a:p>
            <a:pPr marL="742950" lvl="1" indent="-285750">
              <a:buFont typeface="Arial" panose="020B0604020202020204" pitchFamily="34" charset="0"/>
              <a:buChar char="•"/>
            </a:pPr>
            <a:r>
              <a:rPr lang="en-US" sz="1400" kern="100" dirty="0">
                <a:latin typeface="Calibri" panose="020F0502020204030204" pitchFamily="34" charset="0"/>
                <a:ea typeface="Calibri" panose="020F0502020204030204" pitchFamily="34" charset="0"/>
                <a:cs typeface="Times New Roman" panose="02020603050405020304" pitchFamily="18" charset="0"/>
              </a:rPr>
              <a:t>Severed his relationship with his brother – Esau sought to kill him</a:t>
            </a:r>
          </a:p>
          <a:p>
            <a:pPr marL="742950" lvl="1" indent="-285750">
              <a:buFont typeface="Arial" panose="020B0604020202020204" pitchFamily="34" charset="0"/>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Growth journey thru Laban – servant for 20 years </a:t>
            </a:r>
          </a:p>
          <a:p>
            <a:pPr marL="742950" lvl="1" indent="-285750">
              <a:buFont typeface="Arial" panose="020B0604020202020204" pitchFamily="34" charset="0"/>
              <a:buChar char="•"/>
            </a:pPr>
            <a:r>
              <a:rPr lang="en-US" sz="1400" kern="100" dirty="0">
                <a:latin typeface="Calibri" panose="020F0502020204030204" pitchFamily="34" charset="0"/>
                <a:ea typeface="Calibri" panose="020F0502020204030204" pitchFamily="34" charset="0"/>
                <a:cs typeface="Times New Roman" panose="02020603050405020304" pitchFamily="18" charset="0"/>
              </a:rPr>
              <a:t>Wrestling with God </a:t>
            </a:r>
          </a:p>
          <a:p>
            <a:pPr marL="742950" lvl="1" indent="-285750">
              <a:buFont typeface="Arial" panose="020B0604020202020204" pitchFamily="34" charset="0"/>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Gen. 28:15 “Behold, I am with you and will keep you wherever you go, and will bring you back to this land; for I will not leave you until I have done what I have promised you.”</a:t>
            </a:r>
          </a:p>
          <a:p>
            <a:pPr marL="742950" lvl="1" indent="-285750">
              <a:buFont typeface="Arial" panose="020B0604020202020204" pitchFamily="34" charset="0"/>
              <a:buChar char="•"/>
            </a:pPr>
            <a:r>
              <a:rPr lang="en-US" sz="1400" kern="100" dirty="0">
                <a:latin typeface="Calibri" panose="020F0502020204030204" pitchFamily="34" charset="0"/>
                <a:ea typeface="Calibri" panose="020F0502020204030204" pitchFamily="34" charset="0"/>
                <a:cs typeface="Times New Roman" panose="02020603050405020304" pitchFamily="18" charset="0"/>
              </a:rPr>
              <a:t>Jacob reflecting on his life in Gen. 47:7-10</a:t>
            </a:r>
          </a:p>
          <a:p>
            <a:pPr marL="1200150" lvl="2"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Gen. 47:7-10  “Then Joseph brought his father Jacob and presented him to Pharaoh; and Jacob blessed Pharaoh.  Pharaoh said to Jacob, “How many years have you lived?” So Jacob said to Pharaoh, “The years of my sojourning are 130; </a:t>
            </a:r>
            <a:r>
              <a:rPr lang="en-US" b="1" u="sng"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few and unpleasant have been the years of my life</a:t>
            </a:r>
            <a:r>
              <a:rPr lang="en-US" kern="100" dirty="0">
                <a:latin typeface="Calibri" panose="020F0502020204030204" pitchFamily="34" charset="0"/>
                <a:ea typeface="Calibri" panose="020F0502020204030204" pitchFamily="34" charset="0"/>
                <a:cs typeface="Times New Roman" panose="02020603050405020304" pitchFamily="18" charset="0"/>
              </a:rPr>
              <a:t>, nor have they attained the years that my fathers lived during the days of their sojourning.”</a:t>
            </a:r>
          </a:p>
          <a:p>
            <a:pPr marL="1200150" lvl="2" indent="-285750">
              <a:buFont typeface="Arial" panose="020B0604020202020204" pitchFamily="34" charset="0"/>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kern="100" dirty="0">
                <a:latin typeface="Calibri" panose="020F0502020204030204" pitchFamily="34" charset="0"/>
                <a:ea typeface="Calibri" panose="020F0502020204030204" pitchFamily="34" charset="0"/>
                <a:cs typeface="Times New Roman" panose="02020603050405020304" pitchFamily="18" charset="0"/>
              </a:rPr>
              <a:t>Joseph Narrative</a:t>
            </a:r>
          </a:p>
          <a:p>
            <a:pPr marL="742950" lvl="1" indent="-285750">
              <a:buFont typeface="Arial" panose="020B0604020202020204" pitchFamily="34" charset="0"/>
              <a:buChar char="•"/>
            </a:pPr>
            <a:r>
              <a:rPr lang="en-US" sz="1400" kern="100" dirty="0">
                <a:latin typeface="Calibri" panose="020F0502020204030204" pitchFamily="34" charset="0"/>
                <a:ea typeface="Calibri" panose="020F0502020204030204" pitchFamily="34" charset="0"/>
                <a:cs typeface="Times New Roman" panose="02020603050405020304" pitchFamily="18" charset="0"/>
              </a:rPr>
              <a:t>Clearly a man of God </a:t>
            </a:r>
          </a:p>
          <a:p>
            <a:pPr marL="742950" lvl="1" indent="-285750">
              <a:buFont typeface="Arial" panose="020B0604020202020204" pitchFamily="34" charset="0"/>
              <a:buChar char="•"/>
            </a:pPr>
            <a:r>
              <a:rPr lang="en-US" sz="1400" kern="100" dirty="0">
                <a:latin typeface="Calibri" panose="020F0502020204030204" pitchFamily="34" charset="0"/>
                <a:ea typeface="Calibri" panose="020F0502020204030204" pitchFamily="34" charset="0"/>
                <a:cs typeface="Times New Roman" panose="02020603050405020304" pitchFamily="18" charset="0"/>
              </a:rPr>
              <a:t>Blessed with gift to interpret dreams/prophecy </a:t>
            </a:r>
          </a:p>
          <a:p>
            <a:pPr marL="742950" lvl="1" indent="-285750">
              <a:buFont typeface="Arial" panose="020B0604020202020204" pitchFamily="34" charset="0"/>
              <a:buChar char="•"/>
            </a:pPr>
            <a:r>
              <a:rPr lang="en-US" sz="1400" kern="100" dirty="0">
                <a:latin typeface="Calibri" panose="020F0502020204030204" pitchFamily="34" charset="0"/>
                <a:ea typeface="Calibri" panose="020F0502020204030204" pitchFamily="34" charset="0"/>
                <a:cs typeface="Times New Roman" panose="02020603050405020304" pitchFamily="18" charset="0"/>
              </a:rPr>
              <a:t>Given favor by his masters </a:t>
            </a:r>
          </a:p>
          <a:p>
            <a:pPr marL="742950" lvl="1" indent="-285750">
              <a:buFont typeface="Arial" panose="020B0604020202020204" pitchFamily="34" charset="0"/>
              <a:buChar char="•"/>
            </a:pPr>
            <a:r>
              <a:rPr lang="en-US" sz="1400" kern="100" dirty="0">
                <a:latin typeface="Calibri" panose="020F0502020204030204" pitchFamily="34" charset="0"/>
                <a:ea typeface="Calibri" panose="020F0502020204030204" pitchFamily="34" charset="0"/>
                <a:cs typeface="Times New Roman" panose="02020603050405020304" pitchFamily="18" charset="0"/>
              </a:rPr>
              <a:t>Story arc required immense faith and trust in God </a:t>
            </a:r>
          </a:p>
          <a:p>
            <a:pPr marL="1200150" lvl="2" indent="-285750">
              <a:buFont typeface="Arial" panose="020B0604020202020204" pitchFamily="34" charset="0"/>
              <a:buChar char="•"/>
            </a:pPr>
            <a:r>
              <a:rPr lang="en-US" sz="1400" kern="100" dirty="0">
                <a:latin typeface="Calibri" panose="020F0502020204030204" pitchFamily="34" charset="0"/>
                <a:ea typeface="Calibri" panose="020F0502020204030204" pitchFamily="34" charset="0"/>
                <a:cs typeface="Times New Roman" panose="02020603050405020304" pitchFamily="18" charset="0"/>
              </a:rPr>
              <a:t>Betrayed by his brothers, Left for dead in a pit, sold as slave, falsely accused of rape, unjustly imprisoned </a:t>
            </a:r>
          </a:p>
          <a:p>
            <a:pPr marL="285750" indent="-285750">
              <a:buFont typeface="Arial" panose="020B0604020202020204" pitchFamily="34" charset="0"/>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10</a:t>
            </a:fld>
            <a:endParaRPr lang="en-US"/>
          </a:p>
        </p:txBody>
      </p:sp>
    </p:spTree>
    <p:extLst>
      <p:ext uri="{BB962C8B-B14F-4D97-AF65-F5344CB8AC3E}">
        <p14:creationId xmlns:p14="http://schemas.microsoft.com/office/powerpoint/2010/main" val="355476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98438"/>
            <a:ext cx="4727575" cy="2659062"/>
          </a:xfrm>
        </p:spPr>
      </p:sp>
      <p:sp>
        <p:nvSpPr>
          <p:cNvPr id="3" name="Notes Placeholder 2"/>
          <p:cNvSpPr>
            <a:spLocks noGrp="1"/>
          </p:cNvSpPr>
          <p:nvPr>
            <p:ph type="body" idx="1"/>
          </p:nvPr>
        </p:nvSpPr>
        <p:spPr>
          <a:xfrm>
            <a:off x="102870" y="2857500"/>
            <a:ext cx="6905908" cy="6240780"/>
          </a:xfrm>
        </p:spPr>
        <p:txBody>
          <a:bodyPr/>
          <a:lstStyle/>
          <a:p>
            <a:pPr marL="285750" indent="-285750">
              <a:buFont typeface="Arial" panose="020B0604020202020204" pitchFamily="34" charset="0"/>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300" b="1" kern="100" dirty="0">
                <a:latin typeface="Calibri" panose="020F0502020204030204" pitchFamily="34" charset="0"/>
                <a:ea typeface="Calibri" panose="020F0502020204030204" pitchFamily="34" charset="0"/>
                <a:cs typeface="Times New Roman" panose="02020603050405020304" pitchFamily="18" charset="0"/>
              </a:rPr>
              <a:t>Never guaranteed an easy path</a:t>
            </a:r>
          </a:p>
          <a:p>
            <a:pPr marL="742950" lvl="1" indent="-285750">
              <a:buFont typeface="Arial" panose="020B060402020202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Joseph’s life rife with challenges in spite of fact we see that God was with him through it all.  God’s presence did not guarantee an easy path – rather – we see a lesson where God is consistently with His people – extending opportunity for MAN TO TRUST HIM.</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300" b="1" kern="100" dirty="0">
                <a:latin typeface="Calibri" panose="020F0502020204030204" pitchFamily="34" charset="0"/>
                <a:ea typeface="Calibri" panose="020F0502020204030204" pitchFamily="34" charset="0"/>
                <a:cs typeface="Times New Roman" panose="02020603050405020304" pitchFamily="18" charset="0"/>
              </a:rPr>
              <a:t>Physical trials are not an indication God has forsaken you! [THE EXACT OPPOSITE]</a:t>
            </a:r>
          </a:p>
          <a:p>
            <a:pPr marL="742950" lvl="1" indent="-285750">
              <a:buFont typeface="Arial" panose="020B0604020202020204" pitchFamily="34" charset="0"/>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#1 God is not the source of all the world’s bad</a:t>
            </a:r>
          </a:p>
          <a:p>
            <a:pPr marL="1200150" lvl="2"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Genesis narrative MAKES THIS CLEAR </a:t>
            </a:r>
          </a:p>
          <a:p>
            <a:pPr marL="1200150" lvl="2"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Understand creation and fall of man</a:t>
            </a:r>
          </a:p>
          <a:p>
            <a:pPr marL="742950" lvl="1"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We suffer from sin in the world </a:t>
            </a:r>
          </a:p>
          <a:p>
            <a:pPr marL="742950" lvl="1"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We pay prices for our own sinful decisions </a:t>
            </a:r>
          </a:p>
          <a:p>
            <a:pPr marL="742950" lvl="1"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We endure trials from a broken world (toil for bread, health fails, we die)</a:t>
            </a:r>
          </a:p>
          <a:p>
            <a:pPr marL="1200150" lvl="2"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(Consequence of the Garden’s Perfection Broken)</a:t>
            </a:r>
          </a:p>
          <a:p>
            <a:pPr lvl="1"/>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300" b="1" kern="100" dirty="0">
                <a:latin typeface="Calibri" panose="020F0502020204030204" pitchFamily="34" charset="0"/>
                <a:ea typeface="Calibri" panose="020F0502020204030204" pitchFamily="34" charset="0"/>
                <a:cs typeface="Times New Roman" panose="02020603050405020304" pitchFamily="18" charset="0"/>
              </a:rPr>
              <a:t>Genesis narrative proves this point.  God does not abandon his people </a:t>
            </a:r>
          </a:p>
          <a:p>
            <a:pPr marL="1200150" lvl="2"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He extended grace/mercy to Adam/Eve</a:t>
            </a:r>
          </a:p>
          <a:p>
            <a:pPr marL="1200150" lvl="2"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He implored Cain to choose righteousness </a:t>
            </a:r>
          </a:p>
          <a:p>
            <a:pPr marL="1200150" lvl="2"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He spared mankind thru Noah and his family</a:t>
            </a:r>
          </a:p>
          <a:p>
            <a:pPr marL="1200150" lvl="2"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He protected Abraham </a:t>
            </a:r>
          </a:p>
          <a:p>
            <a:pPr marL="1200150" lvl="2"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He provided the Ram for Isaac’s stead </a:t>
            </a:r>
          </a:p>
          <a:p>
            <a:pPr marL="1200150" lvl="2"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He guided Jacob’s path </a:t>
            </a:r>
          </a:p>
          <a:p>
            <a:pPr marL="1200150" lvl="2"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He blessed Joseph </a:t>
            </a:r>
          </a:p>
          <a:p>
            <a:pPr marL="285750" indent="-285750">
              <a:buFont typeface="Arial" panose="020B0604020202020204" pitchFamily="34" charset="0"/>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300" b="1" kern="100" dirty="0">
                <a:latin typeface="Calibri" panose="020F0502020204030204" pitchFamily="34" charset="0"/>
                <a:ea typeface="Calibri" panose="020F0502020204030204" pitchFamily="34" charset="0"/>
                <a:cs typeface="Times New Roman" panose="02020603050405020304" pitchFamily="18" charset="0"/>
              </a:rPr>
              <a:t>He is with us at every moment </a:t>
            </a:r>
          </a:p>
          <a:p>
            <a:pPr marL="742950" lvl="1"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John 16:33 “These things I have spoken to you, so that in Me you may have peace.  In the world you have tribulation, but take courage; I have overcome the world.”</a:t>
            </a:r>
          </a:p>
          <a:p>
            <a:pPr marL="742950" lvl="1"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Torah version – Ex. 20:2 “I am the Lord your God who brought you out of the land of Egypt…”</a:t>
            </a:r>
          </a:p>
          <a:p>
            <a:pPr marL="285750" indent="-285750">
              <a:buFont typeface="Arial" panose="020B0604020202020204" pitchFamily="34" charset="0"/>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300" b="1" kern="100" dirty="0">
                <a:latin typeface="Calibri" panose="020F0502020204030204" pitchFamily="34" charset="0"/>
                <a:ea typeface="Calibri" panose="020F0502020204030204" pitchFamily="34" charset="0"/>
                <a:cs typeface="Times New Roman" panose="02020603050405020304" pitchFamily="18" charset="0"/>
              </a:rPr>
              <a:t>Trials serve profound purpose </a:t>
            </a:r>
          </a:p>
          <a:p>
            <a:pPr marL="742950" lvl="1"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James 1:2-4 “Consider it all joy, my brethren, when you encounter various trials, knowing that the testing of your faith produces endurance.  And let endurance have its perfect result, so that you may be perfect and complete, lacking in nothing.”</a:t>
            </a:r>
          </a:p>
          <a:p>
            <a:pPr marL="742950" lvl="1" indent="-285750">
              <a:buFont typeface="Arial" panose="020B0604020202020204" pitchFamily="34" charset="0"/>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11</a:t>
            </a:fld>
            <a:endParaRPr lang="en-US"/>
          </a:p>
        </p:txBody>
      </p:sp>
    </p:spTree>
    <p:extLst>
      <p:ext uri="{BB962C8B-B14F-4D97-AF65-F5344CB8AC3E}">
        <p14:creationId xmlns:p14="http://schemas.microsoft.com/office/powerpoint/2010/main" val="2265630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98438"/>
            <a:ext cx="6149975" cy="3459162"/>
          </a:xfrm>
        </p:spPr>
      </p:sp>
      <p:sp>
        <p:nvSpPr>
          <p:cNvPr id="3" name="Notes Placeholder 2"/>
          <p:cNvSpPr>
            <a:spLocks noGrp="1"/>
          </p:cNvSpPr>
          <p:nvPr>
            <p:ph type="body" idx="1"/>
          </p:nvPr>
        </p:nvSpPr>
        <p:spPr>
          <a:xfrm>
            <a:off x="701040" y="3794760"/>
            <a:ext cx="5608320" cy="5303520"/>
          </a:xfrm>
        </p:spPr>
        <p:txBody>
          <a:bodyPr/>
          <a:lstStyle/>
          <a:p>
            <a:endParaRPr lang="en-US" sz="2400" dirty="0"/>
          </a:p>
        </p:txBody>
      </p:sp>
      <p:sp>
        <p:nvSpPr>
          <p:cNvPr id="4" name="Slide Number Placeholder 3"/>
          <p:cNvSpPr>
            <a:spLocks noGrp="1"/>
          </p:cNvSpPr>
          <p:nvPr>
            <p:ph type="sldNum" sz="quarter" idx="5"/>
          </p:nvPr>
        </p:nvSpPr>
        <p:spPr/>
        <p:txBody>
          <a:bodyPr/>
          <a:lstStyle/>
          <a:p>
            <a:fld id="{7EB040C8-62D2-4EA7-B200-D3B8C06AAFD8}" type="slidenum">
              <a:rPr lang="en-US" smtClean="0"/>
              <a:t>12</a:t>
            </a:fld>
            <a:endParaRPr lang="en-US"/>
          </a:p>
        </p:txBody>
      </p:sp>
    </p:spTree>
    <p:extLst>
      <p:ext uri="{BB962C8B-B14F-4D97-AF65-F5344CB8AC3E}">
        <p14:creationId xmlns:p14="http://schemas.microsoft.com/office/powerpoint/2010/main" val="2147196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98438"/>
            <a:ext cx="6149975" cy="3459162"/>
          </a:xfrm>
        </p:spPr>
      </p:sp>
      <p:sp>
        <p:nvSpPr>
          <p:cNvPr id="3" name="Notes Placeholder 2"/>
          <p:cNvSpPr>
            <a:spLocks noGrp="1"/>
          </p:cNvSpPr>
          <p:nvPr>
            <p:ph type="body" idx="1"/>
          </p:nvPr>
        </p:nvSpPr>
        <p:spPr>
          <a:xfrm>
            <a:off x="701040" y="3794760"/>
            <a:ext cx="5608320" cy="5303520"/>
          </a:xfrm>
        </p:spPr>
        <p:txBody>
          <a:bodyPr/>
          <a:lstStyle/>
          <a:p>
            <a:pPr marL="342900" indent="-342900">
              <a:buFont typeface="Arial" panose="020B0604020202020204" pitchFamily="34" charset="0"/>
              <a:buChar char="•"/>
            </a:pPr>
            <a:r>
              <a:rPr lang="en-US" sz="1600" dirty="0"/>
              <a:t>Read 45:1-11</a:t>
            </a:r>
          </a:p>
          <a:p>
            <a:pPr marL="800100" lvl="1" indent="-342900">
              <a:buFont typeface="Arial" panose="020B0604020202020204" pitchFamily="34" charset="0"/>
              <a:buChar char="•"/>
            </a:pPr>
            <a:r>
              <a:rPr lang="en-US" sz="1600" dirty="0"/>
              <a:t>Can anyone here recall any trials in your life where in hindsight you were certain God intended it for good?</a:t>
            </a:r>
          </a:p>
          <a:p>
            <a:pPr marL="342900" indent="-342900">
              <a:buFont typeface="Arial" panose="020B0604020202020204" pitchFamily="34" charset="0"/>
              <a:buChar char="•"/>
            </a:pPr>
            <a:r>
              <a:rPr lang="en-US" sz="1600" dirty="0"/>
              <a:t>Genesis 45:24 – 46:7</a:t>
            </a:r>
          </a:p>
          <a:p>
            <a:pPr marL="800100" lvl="1" indent="-342900">
              <a:buFont typeface="Arial" panose="020B0604020202020204" pitchFamily="34" charset="0"/>
              <a:buChar char="•"/>
            </a:pPr>
            <a:r>
              <a:rPr lang="en-US" sz="1600" dirty="0"/>
              <a:t>46:27 – stated 70 people in total traveled to Egypt</a:t>
            </a:r>
          </a:p>
          <a:p>
            <a:pPr marL="800100" lvl="1" indent="-342900">
              <a:buFont typeface="Arial" panose="020B0604020202020204" pitchFamily="34" charset="0"/>
              <a:buChar char="•"/>
            </a:pPr>
            <a:endParaRPr lang="en-US" sz="1600" dirty="0"/>
          </a:p>
          <a:p>
            <a:pPr lvl="0"/>
            <a:r>
              <a:rPr lang="en-US" sz="1600" dirty="0">
                <a:solidFill>
                  <a:schemeClr val="tx1"/>
                </a:solidFill>
              </a:rPr>
              <a:t>Genesis 47:1-12</a:t>
            </a:r>
          </a:p>
          <a:p>
            <a:pPr lvl="0"/>
            <a:r>
              <a:rPr lang="en-US" sz="1600" dirty="0">
                <a:solidFill>
                  <a:schemeClr val="tx1"/>
                </a:solidFill>
              </a:rPr>
              <a:t>Genesis 47:27-28</a:t>
            </a:r>
          </a:p>
          <a:p>
            <a:pPr marL="800100" lvl="1" indent="-342900">
              <a:buFont typeface="Arial" panose="020B0604020202020204" pitchFamily="34" charset="0"/>
              <a:buChar char="•"/>
            </a:pPr>
            <a:r>
              <a:rPr lang="en-US" sz="1600" dirty="0"/>
              <a:t> Israelites were fruitful and became very numerous </a:t>
            </a:r>
          </a:p>
          <a:p>
            <a:pPr marL="800100" lvl="1" indent="-342900">
              <a:buFont typeface="Arial" panose="020B0604020202020204" pitchFamily="34" charset="0"/>
              <a:buChar char="•"/>
            </a:pPr>
            <a:r>
              <a:rPr lang="en-US" sz="1600" dirty="0"/>
              <a:t>Recall – at time of Exodus the Israelites could be numbered in the several millions possibly </a:t>
            </a:r>
          </a:p>
          <a:p>
            <a:pPr marL="1257300" lvl="2" indent="-342900">
              <a:buFont typeface="Arial" panose="020B0604020202020204" pitchFamily="34" charset="0"/>
              <a:buChar char="•"/>
            </a:pPr>
            <a:endParaRPr lang="en-US" sz="1600" dirty="0"/>
          </a:p>
        </p:txBody>
      </p:sp>
      <p:sp>
        <p:nvSpPr>
          <p:cNvPr id="4" name="Slide Number Placeholder 3"/>
          <p:cNvSpPr>
            <a:spLocks noGrp="1"/>
          </p:cNvSpPr>
          <p:nvPr>
            <p:ph type="sldNum" sz="quarter" idx="5"/>
          </p:nvPr>
        </p:nvSpPr>
        <p:spPr/>
        <p:txBody>
          <a:bodyPr/>
          <a:lstStyle/>
          <a:p>
            <a:fld id="{7EB040C8-62D2-4EA7-B200-D3B8C06AAFD8}" type="slidenum">
              <a:rPr lang="en-US" smtClean="0"/>
              <a:t>13</a:t>
            </a:fld>
            <a:endParaRPr lang="en-US"/>
          </a:p>
        </p:txBody>
      </p:sp>
    </p:spTree>
    <p:extLst>
      <p:ext uri="{BB962C8B-B14F-4D97-AF65-F5344CB8AC3E}">
        <p14:creationId xmlns:p14="http://schemas.microsoft.com/office/powerpoint/2010/main" val="292054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40C8-62D2-4EA7-B200-D3B8C06AAFD8}" type="slidenum">
              <a:rPr lang="en-US" smtClean="0"/>
              <a:t>14</a:t>
            </a:fld>
            <a:endParaRPr lang="en-US"/>
          </a:p>
        </p:txBody>
      </p:sp>
    </p:spTree>
    <p:extLst>
      <p:ext uri="{BB962C8B-B14F-4D97-AF65-F5344CB8AC3E}">
        <p14:creationId xmlns:p14="http://schemas.microsoft.com/office/powerpoint/2010/main" val="1032171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40C8-62D2-4EA7-B200-D3B8C06AAFD8}" type="slidenum">
              <a:rPr lang="en-US" smtClean="0"/>
              <a:t>15</a:t>
            </a:fld>
            <a:endParaRPr lang="en-US"/>
          </a:p>
        </p:txBody>
      </p:sp>
    </p:spTree>
    <p:extLst>
      <p:ext uri="{BB962C8B-B14F-4D97-AF65-F5344CB8AC3E}">
        <p14:creationId xmlns:p14="http://schemas.microsoft.com/office/powerpoint/2010/main" val="284280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98438"/>
            <a:ext cx="6149975" cy="3459162"/>
          </a:xfrm>
        </p:spPr>
      </p:sp>
      <p:sp>
        <p:nvSpPr>
          <p:cNvPr id="3" name="Notes Placeholder 2"/>
          <p:cNvSpPr>
            <a:spLocks noGrp="1"/>
          </p:cNvSpPr>
          <p:nvPr>
            <p:ph type="body" idx="1"/>
          </p:nvPr>
        </p:nvSpPr>
        <p:spPr>
          <a:xfrm>
            <a:off x="701040" y="3794760"/>
            <a:ext cx="5608320" cy="5303520"/>
          </a:xfrm>
        </p:spPr>
        <p:txBody>
          <a:bodyPr/>
          <a:lstStyle/>
          <a:p>
            <a:pPr marL="171450" indent="-171450" algn="just">
              <a:lnSpc>
                <a:spcPct val="90000"/>
              </a:lnSpc>
              <a:buFont typeface="Arial" panose="020B0604020202020204" pitchFamily="34" charset="0"/>
              <a:buChar char="•"/>
            </a:pPr>
            <a:r>
              <a:rPr lang="en-US" sz="1600" dirty="0">
                <a:solidFill>
                  <a:schemeClr val="tx1"/>
                </a:solidFill>
              </a:rPr>
              <a:t>First born of Rachel (Gen. 30:22-24; 35:24)</a:t>
            </a:r>
          </a:p>
          <a:p>
            <a:pPr marL="171450" indent="-171450" algn="just">
              <a:lnSpc>
                <a:spcPct val="90000"/>
              </a:lnSpc>
              <a:buFont typeface="Arial" panose="020B0604020202020204" pitchFamily="34" charset="0"/>
              <a:buChar char="•"/>
            </a:pPr>
            <a:endParaRPr lang="en-US" sz="1600" i="0" dirty="0">
              <a:solidFill>
                <a:schemeClr val="tx1"/>
              </a:solidFill>
              <a:effectLst/>
            </a:endParaRPr>
          </a:p>
          <a:p>
            <a:pPr marL="171450" indent="-171450" algn="just">
              <a:lnSpc>
                <a:spcPct val="90000"/>
              </a:lnSpc>
              <a:buFont typeface="Arial" panose="020B0604020202020204" pitchFamily="34" charset="0"/>
              <a:buChar char="•"/>
            </a:pPr>
            <a:r>
              <a:rPr lang="en-US" sz="1600" i="0" dirty="0">
                <a:solidFill>
                  <a:schemeClr val="tx1"/>
                </a:solidFill>
                <a:effectLst/>
              </a:rPr>
              <a:t>Loved by Israel – more than all his sons (37:3)</a:t>
            </a:r>
          </a:p>
          <a:p>
            <a:pPr marL="171450" indent="-171450" algn="just">
              <a:lnSpc>
                <a:spcPct val="90000"/>
              </a:lnSpc>
              <a:buFont typeface="Arial" panose="020B0604020202020204" pitchFamily="34" charset="0"/>
              <a:buChar char="•"/>
            </a:pPr>
            <a:r>
              <a:rPr lang="en-US" sz="1600" dirty="0">
                <a:solidFill>
                  <a:schemeClr val="tx1"/>
                </a:solidFill>
              </a:rPr>
              <a:t>At age 17 dreams of family bowing down to him (37:5-11)</a:t>
            </a:r>
          </a:p>
          <a:p>
            <a:pPr marL="628650" lvl="1" indent="-171450" algn="just">
              <a:lnSpc>
                <a:spcPct val="90000"/>
              </a:lnSpc>
              <a:buFont typeface="Arial" panose="020B0604020202020204" pitchFamily="34" charset="0"/>
              <a:buChar char="•"/>
            </a:pPr>
            <a:r>
              <a:rPr lang="en-US" sz="1600" dirty="0"/>
              <a:t>1</a:t>
            </a:r>
            <a:r>
              <a:rPr lang="en-US" sz="1600" baseline="30000" dirty="0"/>
              <a:t>st</a:t>
            </a:r>
            <a:r>
              <a:rPr lang="en-US" sz="1600" dirty="0"/>
              <a:t>: Binding sheaves in field – Joseph’s sheave rose up – brothers’ sheaves gathered round and bowed down</a:t>
            </a:r>
          </a:p>
          <a:p>
            <a:pPr marL="628650" lvl="1" indent="-171450" algn="just">
              <a:lnSpc>
                <a:spcPct val="90000"/>
              </a:lnSpc>
              <a:buFont typeface="Arial" panose="020B0604020202020204" pitchFamily="34" charset="0"/>
              <a:buChar char="•"/>
            </a:pPr>
            <a:r>
              <a:rPr lang="en-US" sz="1600" dirty="0"/>
              <a:t>2</a:t>
            </a:r>
            <a:r>
              <a:rPr lang="en-US" sz="1600" baseline="30000" dirty="0"/>
              <a:t>nd</a:t>
            </a:r>
            <a:r>
              <a:rPr lang="en-US" sz="1600" dirty="0"/>
              <a:t>: Sun, moon, 11 stars were bowing down to Joseph</a:t>
            </a:r>
          </a:p>
          <a:p>
            <a:pPr marL="1085850" lvl="2" indent="-171450" algn="just">
              <a:lnSpc>
                <a:spcPct val="90000"/>
              </a:lnSpc>
              <a:buFont typeface="Arial" panose="020B0604020202020204" pitchFamily="34" charset="0"/>
              <a:buChar char="•"/>
            </a:pPr>
            <a:r>
              <a:rPr lang="en-US" sz="1600" i="1" dirty="0"/>
              <a:t>Pharaoh dream repeated twice – 41:32 – “it means that the matter is </a:t>
            </a:r>
            <a:r>
              <a:rPr lang="en-US" sz="1600" b="1" i="1" dirty="0"/>
              <a:t>determined by God</a:t>
            </a:r>
            <a:r>
              <a:rPr lang="en-US" sz="1600" i="1" dirty="0"/>
              <a:t>, and God will quickly bring it about.”</a:t>
            </a:r>
          </a:p>
          <a:p>
            <a:pPr marL="628650" lvl="1" indent="-171450" algn="just">
              <a:lnSpc>
                <a:spcPct val="90000"/>
              </a:lnSpc>
              <a:buFont typeface="Arial" panose="020B0604020202020204" pitchFamily="34" charset="0"/>
              <a:buChar char="•"/>
            </a:pPr>
            <a:r>
              <a:rPr lang="en-US" sz="1600" dirty="0"/>
              <a:t>Early indication of Joseph’s unique gift and relationship with God and his father</a:t>
            </a:r>
          </a:p>
          <a:p>
            <a:pPr marL="628650" lvl="1" indent="-171450" algn="just">
              <a:lnSpc>
                <a:spcPct val="90000"/>
              </a:lnSpc>
              <a:buFont typeface="Arial" panose="020B0604020202020204" pitchFamily="34" charset="0"/>
              <a:buChar char="•"/>
            </a:pPr>
            <a:r>
              <a:rPr lang="en-US" sz="1600" b="1" u="sng" dirty="0"/>
              <a:t>Story begins on HIGH POINT</a:t>
            </a:r>
          </a:p>
          <a:p>
            <a:pPr marL="628650" lvl="1" indent="-171450" algn="just">
              <a:lnSpc>
                <a:spcPct val="90000"/>
              </a:lnSpc>
              <a:buFont typeface="Arial" panose="020B0604020202020204" pitchFamily="34" charset="0"/>
              <a:buChar char="•"/>
            </a:pPr>
            <a:r>
              <a:rPr lang="en-US" sz="1600" dirty="0">
                <a:solidFill>
                  <a:schemeClr val="tx1"/>
                </a:solidFill>
              </a:rPr>
              <a:t>Leads to immense jealousy from brothers – (C</a:t>
            </a:r>
            <a:r>
              <a:rPr lang="en-US" sz="1600" dirty="0"/>
              <a:t>ain, Esau)</a:t>
            </a:r>
            <a:endParaRPr lang="en-US" sz="1600" dirty="0">
              <a:solidFill>
                <a:schemeClr val="tx1"/>
              </a:solidFill>
            </a:endParaRPr>
          </a:p>
          <a:p>
            <a:pPr marL="171450" indent="-171450" algn="just">
              <a:lnSpc>
                <a:spcPct val="90000"/>
              </a:lnSpc>
              <a:buFont typeface="Arial" panose="020B0604020202020204" pitchFamily="34" charset="0"/>
              <a:buChar char="•"/>
            </a:pPr>
            <a:endParaRPr lang="en-US" sz="1600" dirty="0">
              <a:solidFill>
                <a:schemeClr val="tx1"/>
              </a:solidFill>
            </a:endParaRPr>
          </a:p>
          <a:p>
            <a:pPr marL="171450" indent="-171450" algn="just">
              <a:lnSpc>
                <a:spcPct val="90000"/>
              </a:lnSpc>
              <a:buFont typeface="Arial" panose="020B0604020202020204" pitchFamily="34" charset="0"/>
              <a:buChar char="•"/>
            </a:pPr>
            <a:r>
              <a:rPr lang="en-US" sz="1600" dirty="0">
                <a:solidFill>
                  <a:schemeClr val="tx1"/>
                </a:solidFill>
              </a:rPr>
              <a:t>Brothers plot – throw him into a pit – leave for dead (37:18-24)</a:t>
            </a:r>
          </a:p>
          <a:p>
            <a:pPr marL="171450" indent="-171450" algn="just">
              <a:lnSpc>
                <a:spcPct val="90000"/>
              </a:lnSpc>
              <a:buFont typeface="Arial" panose="020B0604020202020204" pitchFamily="34" charset="0"/>
              <a:buChar char="•"/>
            </a:pPr>
            <a:endParaRPr lang="en-US" sz="1600" i="0" dirty="0">
              <a:solidFill>
                <a:schemeClr val="tx1"/>
              </a:solidFill>
              <a:effectLst/>
            </a:endParaRPr>
          </a:p>
          <a:p>
            <a:pPr marL="171450" indent="-171450" algn="just">
              <a:lnSpc>
                <a:spcPct val="90000"/>
              </a:lnSpc>
              <a:buFont typeface="Arial" panose="020B0604020202020204" pitchFamily="34" charset="0"/>
              <a:buChar char="•"/>
            </a:pPr>
            <a:r>
              <a:rPr lang="en-US" sz="1600" i="0" dirty="0">
                <a:solidFill>
                  <a:schemeClr val="tx1"/>
                </a:solidFill>
                <a:effectLst/>
              </a:rPr>
              <a:t>Sold as slave to </a:t>
            </a:r>
            <a:r>
              <a:rPr lang="en-US" sz="1600" dirty="0">
                <a:solidFill>
                  <a:schemeClr val="tx1"/>
                </a:solidFill>
              </a:rPr>
              <a:t>I</a:t>
            </a:r>
            <a:r>
              <a:rPr lang="en-US" sz="1600" i="0" dirty="0">
                <a:solidFill>
                  <a:schemeClr val="tx1"/>
                </a:solidFill>
                <a:effectLst/>
              </a:rPr>
              <a:t>shmaelite traders (37:26-28)</a:t>
            </a:r>
          </a:p>
          <a:p>
            <a:pPr marL="628650" lvl="1" indent="-171450" algn="just">
              <a:lnSpc>
                <a:spcPct val="90000"/>
              </a:lnSpc>
              <a:buFont typeface="Arial" panose="020B0604020202020204" pitchFamily="34" charset="0"/>
              <a:buChar char="•"/>
            </a:pPr>
            <a:r>
              <a:rPr lang="en-US" sz="1600" dirty="0"/>
              <a:t>Judah pleads with brothers to spare his life </a:t>
            </a:r>
          </a:p>
          <a:p>
            <a:pPr marL="628650" lvl="1" indent="-171450" algn="just">
              <a:lnSpc>
                <a:spcPct val="90000"/>
              </a:lnSpc>
              <a:buFont typeface="Arial" panose="020B0604020202020204" pitchFamily="34" charset="0"/>
              <a:buChar char="•"/>
            </a:pPr>
            <a:r>
              <a:rPr lang="en-US" sz="1600" b="1" u="sng" dirty="0"/>
              <a:t>LOW POINT</a:t>
            </a:r>
          </a:p>
          <a:p>
            <a:pPr lvl="1" algn="just">
              <a:lnSpc>
                <a:spcPct val="90000"/>
              </a:lnSpc>
            </a:pPr>
            <a:endParaRPr lang="en-US" sz="1600" i="0" dirty="0">
              <a:solidFill>
                <a:schemeClr val="tx1"/>
              </a:solidFill>
              <a:effectLst/>
            </a:endParaRPr>
          </a:p>
          <a:p>
            <a:pPr marL="171450" indent="-171450" algn="just">
              <a:lnSpc>
                <a:spcPct val="90000"/>
              </a:lnSpc>
              <a:buFont typeface="Arial" panose="020B0604020202020204" pitchFamily="34" charset="0"/>
              <a:buChar char="•"/>
            </a:pPr>
            <a:r>
              <a:rPr lang="en-US" sz="1600" dirty="0">
                <a:solidFill>
                  <a:schemeClr val="tx1"/>
                </a:solidFill>
              </a:rPr>
              <a:t>Bought by Potiphar – Captain of Egyptian Bodyguard (39:1)</a:t>
            </a:r>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2</a:t>
            </a:fld>
            <a:endParaRPr lang="en-US"/>
          </a:p>
        </p:txBody>
      </p:sp>
    </p:spTree>
    <p:extLst>
      <p:ext uri="{BB962C8B-B14F-4D97-AF65-F5344CB8AC3E}">
        <p14:creationId xmlns:p14="http://schemas.microsoft.com/office/powerpoint/2010/main" val="180307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98438"/>
            <a:ext cx="6149975" cy="3459162"/>
          </a:xfrm>
        </p:spPr>
      </p:sp>
      <p:sp>
        <p:nvSpPr>
          <p:cNvPr id="3" name="Notes Placeholder 2"/>
          <p:cNvSpPr>
            <a:spLocks noGrp="1"/>
          </p:cNvSpPr>
          <p:nvPr>
            <p:ph type="body" idx="1"/>
          </p:nvPr>
        </p:nvSpPr>
        <p:spPr>
          <a:xfrm>
            <a:off x="701040" y="3794760"/>
            <a:ext cx="5608320" cy="5303520"/>
          </a:xfrm>
        </p:spPr>
        <p:txBody>
          <a:bodyPr/>
          <a:lstStyle/>
          <a:p>
            <a:pPr marL="171450" indent="-171450" algn="just">
              <a:lnSpc>
                <a:spcPct val="90000"/>
              </a:lnSpc>
              <a:buFont typeface="Arial" panose="020B0604020202020204" pitchFamily="34" charset="0"/>
              <a:buChar char="•"/>
            </a:pPr>
            <a:r>
              <a:rPr lang="en-US" sz="1600" i="0" dirty="0">
                <a:solidFill>
                  <a:schemeClr val="tx1"/>
                </a:solidFill>
                <a:effectLst/>
              </a:rPr>
              <a:t>Made overseer of Potiphar's house (39:2-6)</a:t>
            </a:r>
          </a:p>
          <a:p>
            <a:pPr marL="628650" lvl="1" indent="-171450" algn="just">
              <a:lnSpc>
                <a:spcPct val="90000"/>
              </a:lnSpc>
              <a:buFont typeface="Arial" panose="020B0604020202020204" pitchFamily="34" charset="0"/>
              <a:buChar char="•"/>
            </a:pPr>
            <a:r>
              <a:rPr lang="en-US" sz="1600" dirty="0"/>
              <a:t>39:3 “the Lord was with Joseph, so he became a successful man… now his master saw that the Lord was with him and how the Lord caused all that he did to prosper in his hand…”</a:t>
            </a:r>
          </a:p>
          <a:p>
            <a:pPr marL="628650" lvl="1" indent="-171450" algn="just">
              <a:lnSpc>
                <a:spcPct val="90000"/>
              </a:lnSpc>
              <a:buFont typeface="Arial" panose="020B0604020202020204" pitchFamily="34" charset="0"/>
              <a:buChar char="•"/>
            </a:pPr>
            <a:r>
              <a:rPr lang="en-US" sz="1600" b="1" i="0" u="sng" dirty="0">
                <a:solidFill>
                  <a:schemeClr val="tx1"/>
                </a:solidFill>
                <a:effectLst/>
              </a:rPr>
              <a:t>HIGH POINT</a:t>
            </a:r>
          </a:p>
          <a:p>
            <a:pPr marL="171450" indent="-171450" algn="just">
              <a:lnSpc>
                <a:spcPct val="90000"/>
              </a:lnSpc>
              <a:buFont typeface="Arial" panose="020B0604020202020204" pitchFamily="34" charset="0"/>
              <a:buChar char="•"/>
            </a:pPr>
            <a:endParaRPr lang="en-US" sz="1600" dirty="0">
              <a:solidFill>
                <a:schemeClr val="tx1"/>
              </a:solidFill>
            </a:endParaRPr>
          </a:p>
          <a:p>
            <a:pPr marL="171450" indent="-171450" algn="just">
              <a:lnSpc>
                <a:spcPct val="90000"/>
              </a:lnSpc>
              <a:buFont typeface="Arial" panose="020B0604020202020204" pitchFamily="34" charset="0"/>
              <a:buChar char="•"/>
            </a:pPr>
            <a:r>
              <a:rPr lang="en-US" sz="1600" dirty="0">
                <a:solidFill>
                  <a:schemeClr val="tx1"/>
                </a:solidFill>
              </a:rPr>
              <a:t>Falsely accused of rape – imprisoned for 2 years (39:19-20; 41:1)</a:t>
            </a:r>
          </a:p>
          <a:p>
            <a:pPr marL="171450" indent="-171450" algn="just">
              <a:lnSpc>
                <a:spcPct val="90000"/>
              </a:lnSpc>
              <a:buFont typeface="Arial" panose="020B0604020202020204" pitchFamily="34" charset="0"/>
              <a:buChar char="•"/>
            </a:pPr>
            <a:endParaRPr lang="en-US" sz="1600" i="0" dirty="0">
              <a:solidFill>
                <a:schemeClr val="tx1"/>
              </a:solidFill>
              <a:effectLst/>
            </a:endParaRPr>
          </a:p>
          <a:p>
            <a:pPr marL="171450" indent="-171450" algn="just">
              <a:lnSpc>
                <a:spcPct val="90000"/>
              </a:lnSpc>
              <a:buFont typeface="Arial" panose="020B0604020202020204" pitchFamily="34" charset="0"/>
              <a:buChar char="•"/>
            </a:pPr>
            <a:r>
              <a:rPr lang="en-US" sz="1600" i="0" dirty="0">
                <a:solidFill>
                  <a:schemeClr val="tx1"/>
                </a:solidFill>
                <a:effectLst/>
              </a:rPr>
              <a:t>Placed in charge of prisoners (39:21-23)</a:t>
            </a:r>
          </a:p>
          <a:p>
            <a:pPr marL="171450" indent="-171450" algn="just">
              <a:lnSpc>
                <a:spcPct val="90000"/>
              </a:lnSpc>
              <a:buFont typeface="Arial" panose="020B0604020202020204" pitchFamily="34" charset="0"/>
              <a:buChar char="•"/>
            </a:pPr>
            <a:r>
              <a:rPr lang="en-US" sz="1600" dirty="0">
                <a:solidFill>
                  <a:schemeClr val="tx1"/>
                </a:solidFill>
              </a:rPr>
              <a:t>Interprets dreams of cupbearer + baker (40:1-23)</a:t>
            </a:r>
          </a:p>
          <a:p>
            <a:pPr marL="628650" lvl="1" indent="-171450" algn="just">
              <a:lnSpc>
                <a:spcPct val="90000"/>
              </a:lnSpc>
              <a:buFont typeface="Arial" panose="020B0604020202020204" pitchFamily="34" charset="0"/>
              <a:buChar char="•"/>
            </a:pPr>
            <a:r>
              <a:rPr lang="en-US" sz="1600" dirty="0"/>
              <a:t>Demonstrates this gift once more </a:t>
            </a:r>
            <a:endParaRPr lang="en-US" sz="1600" dirty="0">
              <a:solidFill>
                <a:schemeClr val="tx1"/>
              </a:solidFill>
            </a:endParaRPr>
          </a:p>
          <a:p>
            <a:pPr marL="171450" indent="-171450" algn="just">
              <a:lnSpc>
                <a:spcPct val="90000"/>
              </a:lnSpc>
              <a:buFont typeface="Arial" panose="020B0604020202020204" pitchFamily="34" charset="0"/>
              <a:buChar char="•"/>
            </a:pPr>
            <a:endParaRPr lang="en-US" sz="1600" i="0" dirty="0">
              <a:solidFill>
                <a:schemeClr val="tx1"/>
              </a:solidFill>
              <a:effectLst/>
            </a:endParaRPr>
          </a:p>
          <a:p>
            <a:pPr marL="171450" indent="-171450" algn="just">
              <a:lnSpc>
                <a:spcPct val="90000"/>
              </a:lnSpc>
              <a:buFont typeface="Arial" panose="020B0604020202020204" pitchFamily="34" charset="0"/>
              <a:buChar char="•"/>
            </a:pPr>
            <a:r>
              <a:rPr lang="en-US" sz="1600" i="0" dirty="0">
                <a:solidFill>
                  <a:schemeClr val="tx1"/>
                </a:solidFill>
                <a:effectLst/>
              </a:rPr>
              <a:t>At age 30 Interprets Pharaoh’s dream (41:1-37)</a:t>
            </a:r>
          </a:p>
          <a:p>
            <a:pPr marL="171450" indent="-171450" algn="just">
              <a:lnSpc>
                <a:spcPct val="90000"/>
              </a:lnSpc>
              <a:buFont typeface="Arial" panose="020B0604020202020204" pitchFamily="34" charset="0"/>
              <a:buChar char="•"/>
            </a:pPr>
            <a:endParaRPr lang="en-US" sz="1600" i="0" dirty="0">
              <a:solidFill>
                <a:schemeClr val="tx1"/>
              </a:solidFill>
              <a:effectLst/>
            </a:endParaRPr>
          </a:p>
          <a:p>
            <a:pPr marL="171450" indent="-171450" algn="just">
              <a:lnSpc>
                <a:spcPct val="90000"/>
              </a:lnSpc>
              <a:buFont typeface="Arial" panose="020B0604020202020204" pitchFamily="34" charset="0"/>
              <a:buChar char="•"/>
            </a:pPr>
            <a:r>
              <a:rPr lang="en-US" sz="1600" i="0" dirty="0">
                <a:solidFill>
                  <a:schemeClr val="tx1"/>
                </a:solidFill>
                <a:effectLst/>
              </a:rPr>
              <a:t>Joseph made 2</a:t>
            </a:r>
            <a:r>
              <a:rPr lang="en-US" sz="1600" i="0" baseline="30000" dirty="0">
                <a:solidFill>
                  <a:schemeClr val="tx1"/>
                </a:solidFill>
                <a:effectLst/>
              </a:rPr>
              <a:t>nd</a:t>
            </a:r>
            <a:r>
              <a:rPr lang="en-US" sz="1600" i="0" dirty="0">
                <a:solidFill>
                  <a:schemeClr val="tx1"/>
                </a:solidFill>
                <a:effectLst/>
              </a:rPr>
              <a:t> in command ruler of all Egypt (41:38-45)</a:t>
            </a:r>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3</a:t>
            </a:fld>
            <a:endParaRPr lang="en-US"/>
          </a:p>
        </p:txBody>
      </p:sp>
    </p:spTree>
    <p:extLst>
      <p:ext uri="{BB962C8B-B14F-4D97-AF65-F5344CB8AC3E}">
        <p14:creationId xmlns:p14="http://schemas.microsoft.com/office/powerpoint/2010/main" val="23551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40C8-62D2-4EA7-B200-D3B8C06AAFD8}" type="slidenum">
              <a:rPr lang="en-US" smtClean="0"/>
              <a:t>4</a:t>
            </a:fld>
            <a:endParaRPr lang="en-US"/>
          </a:p>
        </p:txBody>
      </p:sp>
    </p:spTree>
    <p:extLst>
      <p:ext uri="{BB962C8B-B14F-4D97-AF65-F5344CB8AC3E}">
        <p14:creationId xmlns:p14="http://schemas.microsoft.com/office/powerpoint/2010/main" val="334700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6538" y="198438"/>
            <a:ext cx="3997325" cy="2247900"/>
          </a:xfrm>
        </p:spPr>
      </p:sp>
      <p:sp>
        <p:nvSpPr>
          <p:cNvPr id="3" name="Notes Placeholder 2"/>
          <p:cNvSpPr>
            <a:spLocks noGrp="1"/>
          </p:cNvSpPr>
          <p:nvPr>
            <p:ph type="body" idx="1"/>
          </p:nvPr>
        </p:nvSpPr>
        <p:spPr>
          <a:xfrm>
            <a:off x="182880" y="2446338"/>
            <a:ext cx="6480810" cy="6651942"/>
          </a:xfrm>
        </p:spPr>
        <p:txBody>
          <a:bodyPr/>
          <a:lstStyle/>
          <a:p>
            <a:pPr marL="285750" indent="-285750" algn="just">
              <a:lnSpc>
                <a:spcPct val="90000"/>
              </a:lnSpc>
              <a:buFont typeface="Arial" panose="020B0604020202020204" pitchFamily="34" charset="0"/>
              <a:buChar char="•"/>
            </a:pPr>
            <a:r>
              <a:rPr lang="en-US" sz="1400" dirty="0">
                <a:solidFill>
                  <a:schemeClr val="tx1"/>
                </a:solidFill>
              </a:rPr>
              <a:t>We read Joseph’s story as if from the clouds [God’s perspective] and see His mighty hand and blessing in each chapter of Joseph’s life.</a:t>
            </a:r>
          </a:p>
          <a:p>
            <a:pPr marL="742950" lvl="1" indent="-285750" algn="just">
              <a:lnSpc>
                <a:spcPct val="90000"/>
              </a:lnSpc>
              <a:buFont typeface="Arial" panose="020B0604020202020204" pitchFamily="34" charset="0"/>
              <a:buChar char="•"/>
            </a:pPr>
            <a:r>
              <a:rPr lang="en-US" sz="1400" dirty="0">
                <a:solidFill>
                  <a:schemeClr val="tx1"/>
                </a:solidFill>
              </a:rPr>
              <a:t>See how he works thru the lives of men</a:t>
            </a:r>
          </a:p>
          <a:p>
            <a:pPr marL="1200150" lvl="2" indent="-285750" algn="just">
              <a:lnSpc>
                <a:spcPct val="90000"/>
              </a:lnSpc>
              <a:buFont typeface="Arial" panose="020B0604020202020204" pitchFamily="34" charset="0"/>
              <a:buChar char="•"/>
            </a:pPr>
            <a:r>
              <a:rPr lang="en-US" sz="1400" dirty="0"/>
              <a:t>Noah, Abraham, Isaac, Jacob, Joseph, . . . , Moses, Tribes </a:t>
            </a:r>
            <a:endParaRPr lang="en-US" sz="1400" dirty="0">
              <a:solidFill>
                <a:schemeClr val="tx1"/>
              </a:solidFill>
            </a:endParaRPr>
          </a:p>
          <a:p>
            <a:pPr marL="285750" indent="-285750" algn="just">
              <a:lnSpc>
                <a:spcPct val="90000"/>
              </a:lnSpc>
              <a:buFont typeface="Arial" panose="020B0604020202020204" pitchFamily="34" charset="0"/>
              <a:buChar char="•"/>
            </a:pPr>
            <a:endParaRPr lang="en-US" sz="1400" dirty="0"/>
          </a:p>
          <a:p>
            <a:pPr marL="285750" indent="-285750" algn="just">
              <a:lnSpc>
                <a:spcPct val="90000"/>
              </a:lnSpc>
              <a:buFont typeface="Arial" panose="020B0604020202020204" pitchFamily="34" charset="0"/>
              <a:buChar char="•"/>
            </a:pPr>
            <a:r>
              <a:rPr lang="en-US" sz="1400" dirty="0"/>
              <a:t>God is Omnipotent – All Powerful </a:t>
            </a:r>
          </a:p>
          <a:p>
            <a:pPr marL="742950" lvl="1" indent="-285750" algn="just">
              <a:lnSpc>
                <a:spcPct val="90000"/>
              </a:lnSpc>
              <a:buFont typeface="Arial" panose="020B0604020202020204" pitchFamily="34" charset="0"/>
              <a:buChar char="•"/>
            </a:pPr>
            <a:r>
              <a:rPr lang="en-US" dirty="0"/>
              <a:t>Gen. 1:1 “In the beginning God created the heavens and the earth.”</a:t>
            </a:r>
          </a:p>
          <a:p>
            <a:pPr marL="742950" lvl="1" indent="-285750" algn="just">
              <a:lnSpc>
                <a:spcPct val="90000"/>
              </a:lnSpc>
              <a:buFont typeface="Arial" panose="020B0604020202020204" pitchFamily="34" charset="0"/>
              <a:buChar char="•"/>
            </a:pPr>
            <a:r>
              <a:rPr lang="en-US" dirty="0"/>
              <a:t>Gen. 12:2-3 – “…I will make you a great nation … I will bless you … make your name great … thru you all the nations of the earth will be blessed”</a:t>
            </a:r>
          </a:p>
          <a:p>
            <a:pPr marL="742950" lvl="1" indent="-285750" algn="just">
              <a:lnSpc>
                <a:spcPct val="90000"/>
              </a:lnSpc>
              <a:buFont typeface="Arial" panose="020B0604020202020204" pitchFamily="34" charset="0"/>
              <a:buChar char="•"/>
            </a:pPr>
            <a:r>
              <a:rPr lang="en-US" dirty="0"/>
              <a:t>Exodus 20:2 “I am the Lord your God, who brought you out of the land of Egypt, out of the house of slavery.” </a:t>
            </a:r>
          </a:p>
          <a:p>
            <a:pPr marL="742950" lvl="1" indent="-285750" algn="just">
              <a:lnSpc>
                <a:spcPct val="90000"/>
              </a:lnSpc>
              <a:buFont typeface="Arial" panose="020B0604020202020204" pitchFamily="34" charset="0"/>
              <a:buChar char="•"/>
            </a:pPr>
            <a:endParaRPr lang="en-US" sz="1400" dirty="0"/>
          </a:p>
          <a:p>
            <a:pPr marL="285750" indent="-285750" algn="just">
              <a:lnSpc>
                <a:spcPct val="90000"/>
              </a:lnSpc>
              <a:buFont typeface="Arial" panose="020B0604020202020204" pitchFamily="34" charset="0"/>
              <a:buChar char="•"/>
            </a:pPr>
            <a:r>
              <a:rPr lang="en-US" sz="1400" b="1" u="sng" dirty="0"/>
              <a:t>Jacob’s Dreams </a:t>
            </a:r>
          </a:p>
          <a:p>
            <a:pPr marL="742950" lvl="1" indent="-285750" algn="just">
              <a:lnSpc>
                <a:spcPct val="90000"/>
              </a:lnSpc>
              <a:buFont typeface="Arial" panose="020B0604020202020204" pitchFamily="34" charset="0"/>
              <a:buChar char="•"/>
            </a:pPr>
            <a:r>
              <a:rPr lang="en-US" sz="1400" dirty="0"/>
              <a:t>Gen. 37:5-11 – At Age 17 (important to show God’s divine hand in all events – leading his people thru the narrative approaching Mt. Sinai)</a:t>
            </a:r>
          </a:p>
          <a:p>
            <a:pPr marL="1200150" lvl="2" indent="-285750" algn="just">
              <a:lnSpc>
                <a:spcPct val="90000"/>
              </a:lnSpc>
              <a:buFont typeface="Arial" panose="020B0604020202020204" pitchFamily="34" charset="0"/>
              <a:buChar char="•"/>
            </a:pPr>
            <a:r>
              <a:rPr lang="en-US" sz="1400" dirty="0"/>
              <a:t>Narrative glorifies God – from the pit of slavery to all will bow down before you</a:t>
            </a:r>
          </a:p>
          <a:p>
            <a:pPr marL="742950" lvl="1" indent="-285750" algn="just">
              <a:lnSpc>
                <a:spcPct val="90000"/>
              </a:lnSpc>
              <a:buFont typeface="Arial" panose="020B0604020202020204" pitchFamily="34" charset="0"/>
              <a:buChar char="•"/>
            </a:pPr>
            <a:r>
              <a:rPr lang="en-US" sz="1400" dirty="0"/>
              <a:t>Gen. 40 – Cupbearer &amp; Baker </a:t>
            </a:r>
          </a:p>
          <a:p>
            <a:pPr marL="1200150" lvl="2" indent="-285750" algn="just">
              <a:lnSpc>
                <a:spcPct val="90000"/>
              </a:lnSpc>
              <a:buFont typeface="Arial" panose="020B0604020202020204" pitchFamily="34" charset="0"/>
              <a:buChar char="•"/>
            </a:pPr>
            <a:r>
              <a:rPr lang="en-US" dirty="0"/>
              <a:t>40:8 “Then they said to him, “We have had a dream and there is no one to interpret it.” Then Joseph said to them, “</a:t>
            </a:r>
            <a:r>
              <a:rPr lang="en-US" dirty="0">
                <a:highlight>
                  <a:srgbClr val="FFFF00"/>
                </a:highlight>
              </a:rPr>
              <a:t>Do not interpretations belong to God?  Tell it to me, please</a:t>
            </a:r>
            <a:r>
              <a:rPr lang="en-US" dirty="0"/>
              <a:t>.”</a:t>
            </a:r>
          </a:p>
          <a:p>
            <a:pPr marL="742950" lvl="1" indent="-285750" algn="just">
              <a:lnSpc>
                <a:spcPct val="90000"/>
              </a:lnSpc>
              <a:buFont typeface="Arial" panose="020B0604020202020204" pitchFamily="34" charset="0"/>
              <a:buChar char="•"/>
            </a:pPr>
            <a:r>
              <a:rPr lang="en-US" sz="1400" dirty="0"/>
              <a:t>Gen. 41 – At Age 30 - Pharoah’s Dream of Egypt </a:t>
            </a:r>
          </a:p>
          <a:p>
            <a:pPr marL="1200150" lvl="2" indent="-285750" algn="just">
              <a:lnSpc>
                <a:spcPct val="90000"/>
              </a:lnSpc>
              <a:buFont typeface="Arial" panose="020B0604020202020204" pitchFamily="34" charset="0"/>
              <a:buChar char="•"/>
            </a:pPr>
            <a:r>
              <a:rPr lang="en-US" dirty="0"/>
              <a:t>41:15-16 “Pharaoh said to Joseph, “I have had a dream, but no one can interpret it; and I have heard it said about you, that when you hear a dream you can interpret it.” Joseph then answered Pharaoh, saying, </a:t>
            </a:r>
            <a:r>
              <a:rPr lang="en-US" dirty="0">
                <a:highlight>
                  <a:srgbClr val="FFFF00"/>
                </a:highlight>
              </a:rPr>
              <a:t>“It is not in me; God will give Pharaoh a favorable answer.”</a:t>
            </a:r>
          </a:p>
          <a:p>
            <a:pPr marL="742950" lvl="1" indent="-285750" algn="just">
              <a:lnSpc>
                <a:spcPct val="90000"/>
              </a:lnSpc>
              <a:buFont typeface="Arial" panose="020B0604020202020204" pitchFamily="34" charset="0"/>
              <a:buChar char="•"/>
            </a:pPr>
            <a:endParaRPr lang="en-US" sz="1600" b="1" u="sng" dirty="0"/>
          </a:p>
          <a:p>
            <a:pPr marL="285750" indent="-285750" algn="just">
              <a:lnSpc>
                <a:spcPct val="90000"/>
              </a:lnSpc>
              <a:buFont typeface="Arial" panose="020B0604020202020204" pitchFamily="34" charset="0"/>
              <a:buChar char="•"/>
            </a:pPr>
            <a:r>
              <a:rPr lang="en-US" sz="1400" b="1" u="sng" dirty="0"/>
              <a:t>Jacob’s Favor (the question is </a:t>
            </a:r>
            <a:r>
              <a:rPr lang="en-US" sz="1400" b="1" i="1" u="sng" dirty="0"/>
              <a:t>why</a:t>
            </a:r>
            <a:r>
              <a:rPr lang="en-US" sz="1400" b="1" u="sng" dirty="0"/>
              <a:t> did Joseph find favor)</a:t>
            </a:r>
          </a:p>
          <a:p>
            <a:pPr marL="742950" lvl="1" indent="-285750" algn="just">
              <a:lnSpc>
                <a:spcPct val="90000"/>
              </a:lnSpc>
              <a:buFont typeface="Arial" panose="020B0604020202020204" pitchFamily="34" charset="0"/>
              <a:buChar char="•"/>
            </a:pPr>
            <a:r>
              <a:rPr lang="en-US" sz="1400" dirty="0"/>
              <a:t>Gen. 37:3 – Isaac</a:t>
            </a:r>
          </a:p>
          <a:p>
            <a:pPr marL="742950" lvl="1" indent="-285750" algn="just">
              <a:lnSpc>
                <a:spcPct val="90000"/>
              </a:lnSpc>
              <a:buFont typeface="Arial" panose="020B0604020202020204" pitchFamily="34" charset="0"/>
              <a:buChar char="•"/>
            </a:pPr>
            <a:r>
              <a:rPr lang="en-US" sz="1400" dirty="0"/>
              <a:t>Gen. 39:1-3 – Potiphar </a:t>
            </a:r>
          </a:p>
          <a:p>
            <a:pPr marL="1200150" lvl="2" indent="-285750" algn="just">
              <a:lnSpc>
                <a:spcPct val="90000"/>
              </a:lnSpc>
              <a:buFont typeface="Arial" panose="020B0604020202020204" pitchFamily="34" charset="0"/>
              <a:buChar char="•"/>
            </a:pPr>
            <a:r>
              <a:rPr lang="en-US" dirty="0"/>
              <a:t>39:2 “The Lord was with Joseph, so he became a successful man. And he was in the house of his master, the Egyptian.”</a:t>
            </a:r>
          </a:p>
          <a:p>
            <a:pPr marL="742950" lvl="1" indent="-285750" algn="just">
              <a:lnSpc>
                <a:spcPct val="90000"/>
              </a:lnSpc>
              <a:buFont typeface="Arial" panose="020B0604020202020204" pitchFamily="34" charset="0"/>
              <a:buChar char="•"/>
            </a:pPr>
            <a:r>
              <a:rPr lang="en-US" sz="1400" dirty="0"/>
              <a:t>Gen. 41:41 - Pharaoh </a:t>
            </a:r>
          </a:p>
          <a:p>
            <a:pPr marL="1200150" lvl="2" indent="-285750" algn="just">
              <a:lnSpc>
                <a:spcPct val="90000"/>
              </a:lnSpc>
              <a:buFont typeface="Arial" panose="020B0604020202020204" pitchFamily="34" charset="0"/>
              <a:buChar char="•"/>
            </a:pPr>
            <a:r>
              <a:rPr lang="en-US" dirty="0"/>
              <a:t>41:38-39 “Then Pharaoh said to his servants, “Can we find a man like this, in whom is a divine spirit?” So Pharaoh said to Joseph, “Since God has informed you of all this, there is no one so discerning and wise as you are…”</a:t>
            </a:r>
          </a:p>
          <a:p>
            <a:pPr marL="285750" indent="-285750" algn="just">
              <a:lnSpc>
                <a:spcPct val="90000"/>
              </a:lnSpc>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5</a:t>
            </a:fld>
            <a:endParaRPr lang="en-US"/>
          </a:p>
        </p:txBody>
      </p:sp>
    </p:spTree>
    <p:extLst>
      <p:ext uri="{BB962C8B-B14F-4D97-AF65-F5344CB8AC3E}">
        <p14:creationId xmlns:p14="http://schemas.microsoft.com/office/powerpoint/2010/main" val="13907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98438"/>
            <a:ext cx="6149975" cy="3459162"/>
          </a:xfrm>
        </p:spPr>
      </p:sp>
      <p:sp>
        <p:nvSpPr>
          <p:cNvPr id="3" name="Notes Placeholder 2"/>
          <p:cNvSpPr>
            <a:spLocks noGrp="1"/>
          </p:cNvSpPr>
          <p:nvPr>
            <p:ph type="body" idx="1"/>
          </p:nvPr>
        </p:nvSpPr>
        <p:spPr>
          <a:xfrm>
            <a:off x="701040" y="3794760"/>
            <a:ext cx="5608320" cy="5303520"/>
          </a:xfrm>
        </p:spPr>
        <p:txBody>
          <a:bodyPr/>
          <a:lstStyle/>
          <a:p>
            <a:pPr marL="171450" indent="-171450">
              <a:buFont typeface="Arial" panose="020B0604020202020204" pitchFamily="34" charset="0"/>
              <a:buChar char="•"/>
            </a:pPr>
            <a:r>
              <a:rPr lang="en-US" sz="1600" dirty="0"/>
              <a:t>God is Omnipresent – All Present </a:t>
            </a:r>
          </a:p>
          <a:p>
            <a:pPr marL="628650" lvl="1" indent="-171450">
              <a:buFont typeface="Arial" panose="020B0604020202020204" pitchFamily="34" charset="0"/>
              <a:buChar char="•"/>
            </a:pPr>
            <a:r>
              <a:rPr lang="en-US" sz="1600" dirty="0"/>
              <a:t>God’s Guidance &amp; Providential Hand </a:t>
            </a:r>
          </a:p>
          <a:p>
            <a:pPr marL="1085850" lvl="2" indent="-171450">
              <a:buFont typeface="Arial" panose="020B0604020202020204" pitchFamily="34" charset="0"/>
              <a:buChar char="•"/>
            </a:pPr>
            <a:r>
              <a:rPr lang="en-US" sz="1600" dirty="0"/>
              <a:t>Favored son to slave</a:t>
            </a:r>
          </a:p>
          <a:p>
            <a:pPr marL="1085850" lvl="2" indent="-171450">
              <a:buFont typeface="Arial" panose="020B0604020202020204" pitchFamily="34" charset="0"/>
              <a:buChar char="•"/>
            </a:pPr>
            <a:r>
              <a:rPr lang="en-US" sz="1600" dirty="0"/>
              <a:t>Slave to Overseer of Potiphar’s House </a:t>
            </a:r>
          </a:p>
          <a:p>
            <a:pPr marL="1085850" lvl="2" indent="-171450">
              <a:buFont typeface="Arial" panose="020B0604020202020204" pitchFamily="34" charset="0"/>
              <a:buChar char="•"/>
            </a:pPr>
            <a:r>
              <a:rPr lang="en-US" sz="1600" dirty="0"/>
              <a:t>Overseer to Imprisonment </a:t>
            </a:r>
          </a:p>
          <a:p>
            <a:pPr marL="1085850" lvl="2" indent="-171450">
              <a:buFont typeface="Arial" panose="020B0604020202020204" pitchFamily="34" charset="0"/>
              <a:buChar char="•"/>
            </a:pPr>
            <a:r>
              <a:rPr lang="en-US" sz="1600" dirty="0"/>
              <a:t>Imprisonment to Ruler of Egypt  </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God is Omniscient – All Knowing </a:t>
            </a:r>
          </a:p>
          <a:p>
            <a:pPr marL="628650" lvl="1" indent="-171450">
              <a:buFont typeface="Arial" panose="020B0604020202020204" pitchFamily="34" charset="0"/>
              <a:buChar char="•"/>
            </a:pPr>
            <a:r>
              <a:rPr lang="en-US" sz="1600" dirty="0"/>
              <a:t>Prophecy Fulfillment </a:t>
            </a:r>
          </a:p>
          <a:p>
            <a:pPr marL="1085850" lvl="2" indent="-171450">
              <a:buFont typeface="Arial" panose="020B0604020202020204" pitchFamily="34" charset="0"/>
              <a:buChar char="•"/>
            </a:pPr>
            <a:r>
              <a:rPr lang="en-US" sz="1600" dirty="0"/>
              <a:t>Cup Bearer &amp; Bakers Dreams interpreted </a:t>
            </a:r>
          </a:p>
          <a:p>
            <a:pPr marL="1085850" lvl="2" indent="-171450">
              <a:buFont typeface="Arial" panose="020B0604020202020204" pitchFamily="34" charset="0"/>
              <a:buChar char="•"/>
            </a:pPr>
            <a:endParaRPr lang="en-US" sz="1600" dirty="0"/>
          </a:p>
          <a:p>
            <a:pPr marL="1085850" lvl="2" indent="-171450">
              <a:buFont typeface="Arial" panose="020B0604020202020204" pitchFamily="34" charset="0"/>
              <a:buChar char="•"/>
            </a:pPr>
            <a:r>
              <a:rPr lang="en-US" sz="1600" dirty="0"/>
              <a:t>Famine in Egypt – Gen. 41:46-49; 53-57</a:t>
            </a:r>
          </a:p>
          <a:p>
            <a:pPr marL="1085850" lvl="2" indent="-171450">
              <a:buFont typeface="Arial" panose="020B0604020202020204" pitchFamily="34" charset="0"/>
              <a:buChar char="•"/>
            </a:pPr>
            <a:endParaRPr lang="en-US" sz="1600" dirty="0"/>
          </a:p>
          <a:p>
            <a:pPr marL="1085850" lvl="2" indent="-171450">
              <a:buFont typeface="Arial" panose="020B0604020202020204" pitchFamily="34" charset="0"/>
              <a:buChar char="•"/>
            </a:pPr>
            <a:r>
              <a:rPr lang="en-US" sz="1600" dirty="0"/>
              <a:t>Jacobs dreams at 17 fulfilled some decade and half later</a:t>
            </a:r>
          </a:p>
          <a:p>
            <a:pPr marL="1543050" lvl="3" indent="-171450">
              <a:buFont typeface="Arial" panose="020B0604020202020204" pitchFamily="34" charset="0"/>
              <a:buChar char="•"/>
            </a:pPr>
            <a:r>
              <a:rPr lang="en-US" sz="1600" dirty="0"/>
              <a:t>Gen. 41:1-9</a:t>
            </a:r>
          </a:p>
          <a:p>
            <a:pPr marL="1085850" lvl="2" indent="-171450">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6</a:t>
            </a:fld>
            <a:endParaRPr lang="en-US"/>
          </a:p>
        </p:txBody>
      </p:sp>
    </p:spTree>
    <p:extLst>
      <p:ext uri="{BB962C8B-B14F-4D97-AF65-F5344CB8AC3E}">
        <p14:creationId xmlns:p14="http://schemas.microsoft.com/office/powerpoint/2010/main" val="1366038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Shouldn’t read the Genesis narrative thinking the relationships described are mere outlier examples of God’s relationship with His people.</a:t>
            </a:r>
          </a:p>
          <a:p>
            <a:endParaRPr lang="en-US" dirty="0"/>
          </a:p>
          <a:p>
            <a:pPr marL="171450" indent="-171450">
              <a:buFont typeface="Arial" panose="020B0604020202020204" pitchFamily="34" charset="0"/>
              <a:buChar char="•"/>
            </a:pPr>
            <a:r>
              <a:rPr lang="en-US" dirty="0"/>
              <a:t>With Adam/Eve in Garden</a:t>
            </a:r>
          </a:p>
          <a:p>
            <a:pPr marL="171450" indent="-171450">
              <a:buFont typeface="Arial" panose="020B0604020202020204" pitchFamily="34" charset="0"/>
              <a:buChar char="•"/>
            </a:pPr>
            <a:r>
              <a:rPr lang="en-US" dirty="0"/>
              <a:t>With Cain/Abel east of Eden </a:t>
            </a:r>
          </a:p>
          <a:p>
            <a:pPr marL="171450" indent="-171450">
              <a:buFont typeface="Arial" panose="020B0604020202020204" pitchFamily="34" charset="0"/>
              <a:buChar char="•"/>
            </a:pPr>
            <a:r>
              <a:rPr lang="en-US" dirty="0"/>
              <a:t>Watching the spiral of His creation into the pits of hell before the flood </a:t>
            </a:r>
          </a:p>
          <a:p>
            <a:pPr marL="171450" indent="-171450">
              <a:buFont typeface="Arial" panose="020B0604020202020204" pitchFamily="34" charset="0"/>
              <a:buChar char="•"/>
            </a:pPr>
            <a:r>
              <a:rPr lang="en-US" dirty="0"/>
              <a:t>With Noah on the ark </a:t>
            </a:r>
          </a:p>
          <a:p>
            <a:pPr marL="171450" indent="-171450">
              <a:buFont typeface="Arial" panose="020B0604020202020204" pitchFamily="34" charset="0"/>
              <a:buChar char="•"/>
            </a:pPr>
            <a:r>
              <a:rPr lang="en-US" dirty="0"/>
              <a:t>With Abraham </a:t>
            </a:r>
          </a:p>
          <a:p>
            <a:pPr marL="171450" indent="-171450">
              <a:buFont typeface="Arial" panose="020B0604020202020204" pitchFamily="34" charset="0"/>
              <a:buChar char="•"/>
            </a:pPr>
            <a:r>
              <a:rPr lang="en-US" dirty="0"/>
              <a:t>Isaac</a:t>
            </a:r>
          </a:p>
          <a:p>
            <a:pPr marL="171450" indent="-171450">
              <a:buFont typeface="Arial" panose="020B0604020202020204" pitchFamily="34" charset="0"/>
              <a:buChar char="•"/>
            </a:pPr>
            <a:r>
              <a:rPr lang="en-US" dirty="0"/>
              <a:t>Jacob </a:t>
            </a:r>
          </a:p>
          <a:p>
            <a:pPr marL="171450" indent="-171450">
              <a:buFont typeface="Arial" panose="020B0604020202020204" pitchFamily="34" charset="0"/>
              <a:buChar char="•"/>
            </a:pPr>
            <a:r>
              <a:rPr lang="en-US" dirty="0"/>
              <a:t>Joseph  </a:t>
            </a:r>
          </a:p>
        </p:txBody>
      </p:sp>
      <p:sp>
        <p:nvSpPr>
          <p:cNvPr id="4" name="Slide Number Placeholder 3"/>
          <p:cNvSpPr>
            <a:spLocks noGrp="1"/>
          </p:cNvSpPr>
          <p:nvPr>
            <p:ph type="sldNum" sz="quarter" idx="5"/>
          </p:nvPr>
        </p:nvSpPr>
        <p:spPr/>
        <p:txBody>
          <a:bodyPr/>
          <a:lstStyle/>
          <a:p>
            <a:fld id="{7EB040C8-62D2-4EA7-B200-D3B8C06AAFD8}" type="slidenum">
              <a:rPr lang="en-US" smtClean="0"/>
              <a:t>7</a:t>
            </a:fld>
            <a:endParaRPr lang="en-US"/>
          </a:p>
        </p:txBody>
      </p:sp>
    </p:spTree>
    <p:extLst>
      <p:ext uri="{BB962C8B-B14F-4D97-AF65-F5344CB8AC3E}">
        <p14:creationId xmlns:p14="http://schemas.microsoft.com/office/powerpoint/2010/main" val="1865739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98438"/>
            <a:ext cx="6149975" cy="3459162"/>
          </a:xfrm>
        </p:spPr>
      </p:sp>
      <p:sp>
        <p:nvSpPr>
          <p:cNvPr id="3" name="Notes Placeholder 2"/>
          <p:cNvSpPr>
            <a:spLocks noGrp="1"/>
          </p:cNvSpPr>
          <p:nvPr>
            <p:ph type="body" idx="1"/>
          </p:nvPr>
        </p:nvSpPr>
        <p:spPr>
          <a:xfrm>
            <a:off x="701040" y="3794760"/>
            <a:ext cx="5608320" cy="5303520"/>
          </a:xfrm>
        </p:spPr>
        <p:txBody>
          <a:bodyPr/>
          <a:lstStyle/>
          <a:p>
            <a:pPr marL="171450" indent="-171450">
              <a:buFont typeface="Arial" panose="020B0604020202020204" pitchFamily="34" charset="0"/>
              <a:buChar char="•"/>
            </a:pPr>
            <a:r>
              <a:rPr lang="en-US" sz="1400" dirty="0"/>
              <a:t>Power of God’s Presence in our Lives </a:t>
            </a:r>
          </a:p>
          <a:p>
            <a:pPr marL="628650" lvl="1" indent="-171450">
              <a:buFont typeface="Arial" panose="020B0604020202020204" pitchFamily="34" charset="0"/>
              <a:buChar char="•"/>
            </a:pPr>
            <a:r>
              <a:rPr lang="en-US" sz="1400" dirty="0"/>
              <a:t>That is – God’s power, presence, wisdom, providence</a:t>
            </a:r>
          </a:p>
          <a:p>
            <a:pPr marL="628650" lvl="1"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Deut. 31:6 “Be strong and courageous, do not be afraid or tremble at them, for the Lord your God is the one who goes with you.  He will not fail you or forsake you.”</a:t>
            </a:r>
          </a:p>
          <a:p>
            <a:pPr marL="628650" lvl="1" indent="-171450">
              <a:buFont typeface="Arial" panose="020B0604020202020204" pitchFamily="34" charset="0"/>
              <a:buChar char="•"/>
            </a:pPr>
            <a:r>
              <a:rPr lang="en-US" sz="1400" dirty="0"/>
              <a:t>Moses’ farewell address to Israelites just before they enter the promise land </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Heb. 13:5-6 “Make sure that your character is free from the love of money, being content with what you have; for He Himself has said, “I will never desert you, nor will I ever forsake you…”</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Josh. 1:9 “Have I not commanded you?  Be strong and courageous! Do not tremble or be dismayed, for the Lord your God is with you wherever you go.”</a:t>
            </a:r>
          </a:p>
          <a:p>
            <a:pPr marL="628650" lvl="1" indent="-171450">
              <a:buFont typeface="Arial" panose="020B0604020202020204" pitchFamily="34" charset="0"/>
              <a:buChar char="•"/>
            </a:pPr>
            <a:r>
              <a:rPr lang="en-US" sz="1400" dirty="0"/>
              <a:t>Joshua to Israelites before crossing the Jordan into promise land </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Psalm 23:4 “Even though I walk through the valley of the shadow of death I fear no evil, for YOU ARE WITH ME…”</a:t>
            </a:r>
          </a:p>
          <a:p>
            <a:pPr marL="171450" indent="-171450">
              <a:buFont typeface="Arial" panose="020B0604020202020204" pitchFamily="34" charset="0"/>
              <a:buChar char="•"/>
            </a:pPr>
            <a:endParaRPr lang="en-US" sz="1400" dirty="0"/>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8</a:t>
            </a:fld>
            <a:endParaRPr lang="en-US"/>
          </a:p>
        </p:txBody>
      </p:sp>
    </p:spTree>
    <p:extLst>
      <p:ext uri="{BB962C8B-B14F-4D97-AF65-F5344CB8AC3E}">
        <p14:creationId xmlns:p14="http://schemas.microsoft.com/office/powerpoint/2010/main" val="326728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198438"/>
            <a:ext cx="6149975" cy="3459162"/>
          </a:xfrm>
        </p:spPr>
      </p:sp>
      <p:sp>
        <p:nvSpPr>
          <p:cNvPr id="3" name="Notes Placeholder 2"/>
          <p:cNvSpPr>
            <a:spLocks noGrp="1"/>
          </p:cNvSpPr>
          <p:nvPr>
            <p:ph type="body" idx="1"/>
          </p:nvPr>
        </p:nvSpPr>
        <p:spPr>
          <a:xfrm>
            <a:off x="701040" y="3794760"/>
            <a:ext cx="5608320" cy="5303520"/>
          </a:xfrm>
        </p:spPr>
        <p:txBody>
          <a:bodyPr/>
          <a:lstStyle/>
          <a:p>
            <a:r>
              <a:rPr lang="en-US" sz="1600" dirty="0"/>
              <a:t>How can the story of Joseph and subsequent testimony in these verses bolster and strengthen a child of God today?</a:t>
            </a:r>
          </a:p>
          <a:p>
            <a:endParaRPr lang="en-US" sz="1600" dirty="0"/>
          </a:p>
          <a:p>
            <a:pPr marL="342900" indent="-342900">
              <a:buFont typeface="+mj-lt"/>
              <a:buAutoNum type="arabicPeriod"/>
            </a:pPr>
            <a:r>
              <a:rPr lang="en-US" sz="1600" dirty="0"/>
              <a:t>Confidence when we pray to God – that he hears us</a:t>
            </a:r>
          </a:p>
          <a:p>
            <a:pPr marL="800100" lvl="1" indent="-342900">
              <a:buFont typeface="+mj-lt"/>
              <a:buAutoNum type="arabicPeriod"/>
            </a:pPr>
            <a:r>
              <a:rPr lang="en-US" sz="1600" dirty="0"/>
              <a:t>What more reassurance do we want?</a:t>
            </a:r>
          </a:p>
          <a:p>
            <a:pPr marL="800100" lvl="1" indent="-342900">
              <a:buFont typeface="+mj-lt"/>
              <a:buAutoNum type="arabicPeriod"/>
            </a:pPr>
            <a:r>
              <a:rPr lang="en-US" sz="1600" dirty="0"/>
              <a:t>These stories implore us to be like Noah, Abraham, Isaac, Jacob, Joseph … </a:t>
            </a:r>
          </a:p>
          <a:p>
            <a:pPr marL="800100" lvl="1" indent="-342900">
              <a:buFont typeface="+mj-lt"/>
              <a:buAutoNum type="arabicPeriod"/>
            </a:pPr>
            <a:r>
              <a:rPr lang="en-US" sz="1600" dirty="0"/>
              <a:t>I John 5:14 “This is the confidence which we have before Him, that if we ask anything according to His will, He hears us.”</a:t>
            </a:r>
          </a:p>
          <a:p>
            <a:pPr marL="1257300" lvl="2" indent="-342900">
              <a:buFont typeface="+mj-lt"/>
              <a:buAutoNum type="arabicPeriod"/>
            </a:pPr>
            <a:r>
              <a:rPr lang="en-US" sz="1600" dirty="0"/>
              <a:t>How is our narrative any different than the patriarchs?</a:t>
            </a:r>
          </a:p>
          <a:p>
            <a:pPr marL="342900" indent="-342900">
              <a:buFont typeface="+mj-lt"/>
              <a:buAutoNum type="arabicPeriod"/>
            </a:pPr>
            <a:endParaRPr lang="en-US" sz="1600" dirty="0"/>
          </a:p>
          <a:p>
            <a:pPr marL="342900" indent="-342900">
              <a:buFont typeface="+mj-lt"/>
              <a:buAutoNum type="arabicPeriod"/>
            </a:pPr>
            <a:r>
              <a:rPr lang="en-US" sz="1600" dirty="0"/>
              <a:t>We can trust in God – no matter what we’re going thru </a:t>
            </a:r>
          </a:p>
          <a:p>
            <a:pPr marL="342900" indent="-342900">
              <a:buFont typeface="+mj-lt"/>
              <a:buAutoNum type="arabicPeriod"/>
            </a:pPr>
            <a:endParaRPr lang="en-US" sz="1600" dirty="0"/>
          </a:p>
          <a:p>
            <a:pPr marL="342900" indent="-342900">
              <a:buFont typeface="+mj-lt"/>
              <a:buAutoNum type="arabicPeriod"/>
            </a:pPr>
            <a:r>
              <a:rPr lang="en-US" sz="1600" dirty="0"/>
              <a:t>Sets context for the trials and tribulations we face in life – not from God</a:t>
            </a:r>
          </a:p>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9</a:t>
            </a:fld>
            <a:endParaRPr lang="en-US"/>
          </a:p>
        </p:txBody>
      </p:sp>
    </p:spTree>
    <p:extLst>
      <p:ext uri="{BB962C8B-B14F-4D97-AF65-F5344CB8AC3E}">
        <p14:creationId xmlns:p14="http://schemas.microsoft.com/office/powerpoint/2010/main" val="193180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24E39389-D342-42C9-A280-8ADE336DA885}" type="datetime1">
              <a:rPr lang="en-US" smtClean="0"/>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5ED82-9221-4209-9FC6-897FECC94D85}" type="datetime1">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95C5F-8991-4788-8021-97F7E97CAA77}" type="datetime1">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0732C-99B6-468D-8E86-54127C661C29}" type="datetime1">
              <a:rPr lang="en-US" smtClean="0"/>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6096AA6-1553-455E-A701-5DB89675312A}" type="datetime1">
              <a:rPr lang="en-US" smtClean="0"/>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A427D05-0AAA-4191-8602-39A011BE220C}" type="datetime1">
              <a:rPr lang="en-US" smtClean="0"/>
              <a:t>2/17/2024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9B8012-90E5-4BF2-B13D-6DEC2EE5E086}" type="datetime1">
              <a:rPr lang="en-US" smtClean="0"/>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562E2D-C320-4C5E-98F1-D60DBA71A352}" type="datetime1">
              <a:rPr lang="en-US" smtClean="0"/>
              <a:t>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6C99D-E4E2-4DDF-8629-131208CB18B0}" type="datetime1">
              <a:rPr lang="en-US" smtClean="0"/>
              <a:t>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B420CF4-5FC9-46F3-B596-BE1F927BA2F1}" type="datetime1">
              <a:rPr lang="en-US" smtClean="0"/>
              <a:t>2/17/2024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F1ABFC0-89FE-4355-9E74-11DC57FEA97E}" type="datetime1">
              <a:rPr lang="en-US" smtClean="0"/>
              <a:t>2/17/2024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9B8B6D2-5532-4B59-9C5A-AB106F128946}" type="datetime1">
              <a:rPr lang="en-US" smtClean="0"/>
              <a:t>2/17/2024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3"/>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2386744"/>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The book of genesis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2695194" y="4352544"/>
            <a:ext cx="6801612" cy="1239894"/>
          </a:xfrm>
        </p:spPr>
        <p:txBody>
          <a:bodyPr>
            <a:normAutofit/>
          </a:bodyPr>
          <a:lstStyle/>
          <a:p>
            <a:r>
              <a:rPr lang="en-US" sz="2400" dirty="0">
                <a:solidFill>
                  <a:srgbClr val="FFFFFF"/>
                </a:solidFill>
              </a:rPr>
              <a:t>A Study of the Pentateuch</a:t>
            </a:r>
          </a:p>
        </p:txBody>
      </p:sp>
    </p:spTree>
    <p:extLst>
      <p:ext uri="{BB962C8B-B14F-4D97-AF65-F5344CB8AC3E}">
        <p14:creationId xmlns:p14="http://schemas.microsoft.com/office/powerpoint/2010/main" val="240106804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4" y="203200"/>
            <a:ext cx="10215417" cy="914774"/>
          </a:xfrm>
          <a:solidFill>
            <a:srgbClr val="FFFFFF">
              <a:alpha val="10000"/>
            </a:srgbClr>
          </a:solidFill>
          <a:ln>
            <a:solidFill>
              <a:schemeClr val="tx1"/>
            </a:solidFill>
          </a:ln>
        </p:spPr>
        <p:txBody>
          <a:bodyPr>
            <a:normAutofit fontScale="90000"/>
          </a:bodyPr>
          <a:lstStyle/>
          <a:p>
            <a:r>
              <a:rPr lang="en-US" sz="3600" dirty="0">
                <a:solidFill>
                  <a:schemeClr val="tx1"/>
                </a:solidFill>
              </a:rPr>
              <a:t>Lessons from joseph’s story</a:t>
            </a:r>
            <a:br>
              <a:rPr lang="en-US" sz="3600" dirty="0">
                <a:solidFill>
                  <a:schemeClr val="tx1"/>
                </a:solidFill>
              </a:rPr>
            </a:br>
            <a:r>
              <a:rPr lang="en-US" sz="3600" dirty="0">
                <a:solidFill>
                  <a:schemeClr val="tx1"/>
                </a:solidFill>
              </a:rPr>
              <a:t>Trials &amp; Tribulations</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87262"/>
            <a:ext cx="10483272" cy="5247464"/>
          </a:xfrm>
        </p:spPr>
        <p:txBody>
          <a:bodyPr>
            <a:normAutofit/>
          </a:bodyPr>
          <a:lstStyle/>
          <a:p>
            <a:pPr algn="just">
              <a:lnSpc>
                <a:spcPct val="90000"/>
              </a:lnSpc>
            </a:pPr>
            <a:endParaRPr lang="en-US" sz="1600" dirty="0">
              <a:solidFill>
                <a:schemeClr val="tx1"/>
              </a:solidFill>
            </a:endParaRPr>
          </a:p>
          <a:p>
            <a:pPr algn="just">
              <a:lnSpc>
                <a:spcPct val="90000"/>
              </a:lnSpc>
            </a:pPr>
            <a:r>
              <a:rPr lang="en-US" sz="3600" dirty="0">
                <a:solidFill>
                  <a:schemeClr val="tx1"/>
                </a:solidFill>
              </a:rPr>
              <a:t>Contrast story of Jacob’s life with Joseph</a:t>
            </a:r>
          </a:p>
          <a:p>
            <a:pPr algn="just">
              <a:lnSpc>
                <a:spcPct val="90000"/>
              </a:lnSpc>
            </a:pPr>
            <a:endParaRPr lang="en-US" sz="3600" dirty="0">
              <a:solidFill>
                <a:schemeClr val="tx1"/>
              </a:solidFill>
            </a:endParaRPr>
          </a:p>
          <a:p>
            <a:pPr algn="just">
              <a:lnSpc>
                <a:spcPct val="90000"/>
              </a:lnSpc>
            </a:pPr>
            <a:r>
              <a:rPr lang="en-US" sz="3600" dirty="0">
                <a:solidFill>
                  <a:schemeClr val="tx1"/>
                </a:solidFill>
              </a:rPr>
              <a:t>Though it is clear God was with Jacob and Joseph – did His presence and providence spare them the trials and tribulations of life?</a:t>
            </a:r>
          </a:p>
          <a:p>
            <a:pPr algn="just">
              <a:lnSpc>
                <a:spcPct val="90000"/>
              </a:lnSpc>
            </a:pPr>
            <a:endParaRPr lang="en-US" sz="3600" dirty="0">
              <a:solidFill>
                <a:schemeClr val="tx1"/>
              </a:solidFill>
            </a:endParaRPr>
          </a:p>
          <a:p>
            <a:pPr algn="just">
              <a:lnSpc>
                <a:spcPct val="90000"/>
              </a:lnSpc>
            </a:pPr>
            <a:r>
              <a:rPr lang="en-US" sz="3600" u="sng" dirty="0">
                <a:solidFill>
                  <a:schemeClr val="tx1"/>
                </a:solidFill>
                <a:highlight>
                  <a:srgbClr val="FFFF00"/>
                </a:highlight>
              </a:rPr>
              <a:t>What is significant about this lesson in our lives?</a:t>
            </a:r>
          </a:p>
          <a:p>
            <a:pPr lvl="1" algn="just">
              <a:lnSpc>
                <a:spcPct val="90000"/>
              </a:lnSpc>
            </a:pPr>
            <a:endParaRPr lang="en-US" sz="2800" b="1" dirty="0">
              <a:solidFill>
                <a:schemeClr val="tx1"/>
              </a:solidFill>
            </a:endParaRP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17542876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4" y="203200"/>
            <a:ext cx="10215417" cy="914774"/>
          </a:xfrm>
          <a:solidFill>
            <a:srgbClr val="FFFFFF">
              <a:alpha val="10000"/>
            </a:srgbClr>
          </a:solidFill>
          <a:ln>
            <a:solidFill>
              <a:schemeClr val="tx1"/>
            </a:solidFill>
          </a:ln>
        </p:spPr>
        <p:txBody>
          <a:bodyPr>
            <a:normAutofit fontScale="90000"/>
          </a:bodyPr>
          <a:lstStyle/>
          <a:p>
            <a:r>
              <a:rPr lang="en-US" sz="3600" dirty="0">
                <a:solidFill>
                  <a:schemeClr val="tx1"/>
                </a:solidFill>
              </a:rPr>
              <a:t>Lessons from joseph’s story</a:t>
            </a:r>
            <a:br>
              <a:rPr lang="en-US" sz="3600" dirty="0">
                <a:solidFill>
                  <a:schemeClr val="tx1"/>
                </a:solidFill>
              </a:rPr>
            </a:br>
            <a:r>
              <a:rPr lang="en-US" sz="3600" dirty="0">
                <a:solidFill>
                  <a:schemeClr val="tx1"/>
                </a:solidFill>
              </a:rPr>
              <a:t>Trials &amp; Tribulations</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87262"/>
            <a:ext cx="10483272" cy="5247464"/>
          </a:xfrm>
        </p:spPr>
        <p:txBody>
          <a:bodyPr>
            <a:normAutofit lnSpcReduction="10000"/>
          </a:bodyPr>
          <a:lstStyle/>
          <a:p>
            <a:r>
              <a:rPr lang="en-US" sz="3200" kern="100" dirty="0">
                <a:latin typeface="Calibri" panose="020F0502020204030204" pitchFamily="34" charset="0"/>
                <a:ea typeface="Calibri" panose="020F0502020204030204" pitchFamily="34" charset="0"/>
                <a:cs typeface="Times New Roman" panose="02020603050405020304" pitchFamily="18" charset="0"/>
              </a:rPr>
              <a:t>Never guaranteed an easy path</a:t>
            </a:r>
          </a:p>
          <a:p>
            <a:r>
              <a:rPr lang="en-US" sz="3200" kern="100" dirty="0">
                <a:latin typeface="Calibri" panose="020F0502020204030204" pitchFamily="34" charset="0"/>
                <a:ea typeface="Calibri" panose="020F0502020204030204" pitchFamily="34" charset="0"/>
                <a:cs typeface="Times New Roman" panose="02020603050405020304" pitchFamily="18" charset="0"/>
              </a:rPr>
              <a:t>Physical trials are not an indication God has forsaken you!</a:t>
            </a:r>
          </a:p>
          <a:p>
            <a:pPr lvl="1"/>
            <a:r>
              <a:rPr lang="en-US" sz="3000" kern="100" dirty="0">
                <a:latin typeface="Calibri" panose="020F0502020204030204" pitchFamily="34" charset="0"/>
                <a:ea typeface="Calibri" panose="020F0502020204030204" pitchFamily="34" charset="0"/>
                <a:cs typeface="Times New Roman" panose="02020603050405020304" pitchFamily="18" charset="0"/>
              </a:rPr>
              <a:t>#1 God is not the source of all the world’s bad</a:t>
            </a:r>
          </a:p>
          <a:p>
            <a:pPr lvl="1"/>
            <a:r>
              <a:rPr lang="en-US" sz="3000" kern="100" dirty="0">
                <a:latin typeface="Calibri" panose="020F0502020204030204" pitchFamily="34" charset="0"/>
                <a:ea typeface="Calibri" panose="020F0502020204030204" pitchFamily="34" charset="0"/>
                <a:cs typeface="Times New Roman" panose="02020603050405020304" pitchFamily="18" charset="0"/>
              </a:rPr>
              <a:t>We suffer from sin in the world </a:t>
            </a:r>
          </a:p>
          <a:p>
            <a:pPr lvl="1"/>
            <a:r>
              <a:rPr lang="en-US" sz="3000" kern="100" dirty="0">
                <a:latin typeface="Calibri" panose="020F0502020204030204" pitchFamily="34" charset="0"/>
                <a:ea typeface="Calibri" panose="020F0502020204030204" pitchFamily="34" charset="0"/>
                <a:cs typeface="Times New Roman" panose="02020603050405020304" pitchFamily="18" charset="0"/>
              </a:rPr>
              <a:t>We pay prices for our own sinful decisions </a:t>
            </a:r>
          </a:p>
          <a:p>
            <a:pPr lvl="1"/>
            <a:r>
              <a:rPr lang="en-US" sz="3000" kern="100" dirty="0">
                <a:latin typeface="Calibri" panose="020F0502020204030204" pitchFamily="34" charset="0"/>
                <a:ea typeface="Calibri" panose="020F0502020204030204" pitchFamily="34" charset="0"/>
                <a:cs typeface="Times New Roman" panose="02020603050405020304" pitchFamily="18" charset="0"/>
              </a:rPr>
              <a:t>We endure trials from a broken world </a:t>
            </a:r>
          </a:p>
          <a:p>
            <a:pPr lvl="2"/>
            <a:r>
              <a:rPr lang="en-US" sz="3000" kern="100" dirty="0">
                <a:latin typeface="Calibri" panose="020F0502020204030204" pitchFamily="34" charset="0"/>
                <a:ea typeface="Calibri" panose="020F0502020204030204" pitchFamily="34" charset="0"/>
                <a:cs typeface="Times New Roman" panose="02020603050405020304" pitchFamily="18" charset="0"/>
              </a:rPr>
              <a:t>(Consequence of the Garden’s Perfection Broken)</a:t>
            </a:r>
          </a:p>
          <a:p>
            <a:r>
              <a:rPr lang="en-US" sz="3200" kern="100" dirty="0">
                <a:latin typeface="Calibri" panose="020F0502020204030204" pitchFamily="34" charset="0"/>
                <a:ea typeface="Calibri" panose="020F0502020204030204" pitchFamily="34" charset="0"/>
                <a:cs typeface="Times New Roman" panose="02020603050405020304" pitchFamily="18" charset="0"/>
              </a:rPr>
              <a:t>He is with us at every moment </a:t>
            </a:r>
          </a:p>
          <a:p>
            <a:r>
              <a:rPr lang="en-US" sz="3200" kern="100" dirty="0">
                <a:latin typeface="Calibri" panose="020F0502020204030204" pitchFamily="34" charset="0"/>
                <a:ea typeface="Calibri" panose="020F0502020204030204" pitchFamily="34" charset="0"/>
                <a:cs typeface="Times New Roman" panose="02020603050405020304" pitchFamily="18" charset="0"/>
              </a:rPr>
              <a:t>Trials serve profound purpose </a:t>
            </a: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23003756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fade">
                                      <p:cBhvr>
                                        <p:cTn id="7" dur="500"/>
                                        <p:tgtEl>
                                          <p:spTgt spid="2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2" end="2"/>
                                            </p:txEl>
                                          </p:spTgt>
                                        </p:tgtEl>
                                        <p:attrNameLst>
                                          <p:attrName>style.visibility</p:attrName>
                                        </p:attrNameLst>
                                      </p:cBhvr>
                                      <p:to>
                                        <p:strVal val="visible"/>
                                      </p:to>
                                    </p:set>
                                    <p:animEffect transition="in" filter="fade">
                                      <p:cBhvr>
                                        <p:cTn id="10" dur="500"/>
                                        <p:tgtEl>
                                          <p:spTgt spid="2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animEffect transition="in" filter="fade">
                                      <p:cBhvr>
                                        <p:cTn id="13" dur="500"/>
                                        <p:tgtEl>
                                          <p:spTgt spid="2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xEl>
                                              <p:pRg st="4" end="4"/>
                                            </p:txEl>
                                          </p:spTgt>
                                        </p:tgtEl>
                                        <p:attrNameLst>
                                          <p:attrName>style.visibility</p:attrName>
                                        </p:attrNameLst>
                                      </p:cBhvr>
                                      <p:to>
                                        <p:strVal val="visible"/>
                                      </p:to>
                                    </p:set>
                                    <p:animEffect transition="in" filter="fade">
                                      <p:cBhvr>
                                        <p:cTn id="16" dur="500"/>
                                        <p:tgtEl>
                                          <p:spTgt spid="21">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animEffect transition="in" filter="fade">
                                      <p:cBhvr>
                                        <p:cTn id="19" dur="500"/>
                                        <p:tgtEl>
                                          <p:spTgt spid="21">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xEl>
                                              <p:pRg st="6" end="6"/>
                                            </p:txEl>
                                          </p:spTgt>
                                        </p:tgtEl>
                                        <p:attrNameLst>
                                          <p:attrName>style.visibility</p:attrName>
                                        </p:attrNameLst>
                                      </p:cBhvr>
                                      <p:to>
                                        <p:strVal val="visible"/>
                                      </p:to>
                                    </p:set>
                                    <p:animEffect transition="in" filter="fade">
                                      <p:cBhvr>
                                        <p:cTn id="22" dur="500"/>
                                        <p:tgtEl>
                                          <p:spTgt spid="21">
                                            <p:txEl>
                                              <p:pRg st="6" end="6"/>
                                            </p:txEl>
                                          </p:spTgt>
                                        </p:tgtEl>
                                      </p:cBhvr>
                                    </p:animEffect>
                                  </p:childTnLst>
                                </p:cTn>
                              </p:par>
                              <p:par>
                                <p:cTn id="23" presetID="10" presetClass="exit" presetSubtype="0" fill="hold" nodeType="withEffect">
                                  <p:stCondLst>
                                    <p:cond delay="0"/>
                                  </p:stCondLst>
                                  <p:childTnLst>
                                    <p:animEffect transition="out" filter="fade">
                                      <p:cBhvr>
                                        <p:cTn id="24" dur="500"/>
                                        <p:tgtEl>
                                          <p:spTgt spid="21">
                                            <p:txEl>
                                              <p:pRg st="0" end="0"/>
                                            </p:txEl>
                                          </p:spTgt>
                                        </p:tgtEl>
                                      </p:cBhvr>
                                    </p:animEffect>
                                    <p:set>
                                      <p:cBhvr>
                                        <p:cTn id="25"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xEl>
                                              <p:pRg st="7" end="7"/>
                                            </p:txEl>
                                          </p:spTgt>
                                        </p:tgtEl>
                                        <p:attrNameLst>
                                          <p:attrName>style.visibility</p:attrName>
                                        </p:attrNameLst>
                                      </p:cBhvr>
                                      <p:to>
                                        <p:strVal val="visible"/>
                                      </p:to>
                                    </p:set>
                                    <p:animEffect transition="in" filter="fade">
                                      <p:cBhvr>
                                        <p:cTn id="30" dur="500"/>
                                        <p:tgtEl>
                                          <p:spTgt spid="21">
                                            <p:txEl>
                                              <p:pRg st="7" end="7"/>
                                            </p:txEl>
                                          </p:spTgt>
                                        </p:tgtEl>
                                      </p:cBhvr>
                                    </p:animEffect>
                                  </p:childTnLst>
                                </p:cTn>
                              </p:par>
                              <p:par>
                                <p:cTn id="31" presetID="10" presetClass="exit" presetSubtype="0" fill="hold" nodeType="withEffect">
                                  <p:stCondLst>
                                    <p:cond delay="0"/>
                                  </p:stCondLst>
                                  <p:childTnLst>
                                    <p:animEffect transition="out" filter="fade">
                                      <p:cBhvr>
                                        <p:cTn id="32" dur="500"/>
                                        <p:tgtEl>
                                          <p:spTgt spid="21">
                                            <p:txEl>
                                              <p:pRg st="1" end="1"/>
                                            </p:txEl>
                                          </p:spTgt>
                                        </p:tgtEl>
                                      </p:cBhvr>
                                    </p:animEffect>
                                    <p:set>
                                      <p:cBhvr>
                                        <p:cTn id="33" dur="1" fill="hold">
                                          <p:stCondLst>
                                            <p:cond delay="499"/>
                                          </p:stCondLst>
                                        </p:cTn>
                                        <p:tgtEl>
                                          <p:spTgt spid="21">
                                            <p:txEl>
                                              <p:pRg st="1" end="1"/>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1">
                                            <p:txEl>
                                              <p:pRg st="2" end="2"/>
                                            </p:txEl>
                                          </p:spTgt>
                                        </p:tgtEl>
                                      </p:cBhvr>
                                    </p:animEffect>
                                    <p:set>
                                      <p:cBhvr>
                                        <p:cTn id="36" dur="1" fill="hold">
                                          <p:stCondLst>
                                            <p:cond delay="499"/>
                                          </p:stCondLst>
                                        </p:cTn>
                                        <p:tgtEl>
                                          <p:spTgt spid="21">
                                            <p:txEl>
                                              <p:pRg st="2" end="2"/>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1">
                                            <p:txEl>
                                              <p:pRg st="3" end="3"/>
                                            </p:txEl>
                                          </p:spTgt>
                                        </p:tgtEl>
                                      </p:cBhvr>
                                    </p:animEffect>
                                    <p:set>
                                      <p:cBhvr>
                                        <p:cTn id="39" dur="1" fill="hold">
                                          <p:stCondLst>
                                            <p:cond delay="499"/>
                                          </p:stCondLst>
                                        </p:cTn>
                                        <p:tgtEl>
                                          <p:spTgt spid="21">
                                            <p:txEl>
                                              <p:pRg st="3" end="3"/>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1">
                                            <p:txEl>
                                              <p:pRg st="4" end="4"/>
                                            </p:txEl>
                                          </p:spTgt>
                                        </p:tgtEl>
                                      </p:cBhvr>
                                    </p:animEffect>
                                    <p:set>
                                      <p:cBhvr>
                                        <p:cTn id="42" dur="1" fill="hold">
                                          <p:stCondLst>
                                            <p:cond delay="499"/>
                                          </p:stCondLst>
                                        </p:cTn>
                                        <p:tgtEl>
                                          <p:spTgt spid="21">
                                            <p:txEl>
                                              <p:pRg st="4" end="4"/>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1">
                                            <p:txEl>
                                              <p:pRg st="5" end="5"/>
                                            </p:txEl>
                                          </p:spTgt>
                                        </p:tgtEl>
                                      </p:cBhvr>
                                    </p:animEffect>
                                    <p:set>
                                      <p:cBhvr>
                                        <p:cTn id="45" dur="1" fill="hold">
                                          <p:stCondLst>
                                            <p:cond delay="499"/>
                                          </p:stCondLst>
                                        </p:cTn>
                                        <p:tgtEl>
                                          <p:spTgt spid="21">
                                            <p:txEl>
                                              <p:pRg st="5" end="5"/>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1">
                                            <p:txEl>
                                              <p:pRg st="6" end="6"/>
                                            </p:txEl>
                                          </p:spTgt>
                                        </p:tgtEl>
                                      </p:cBhvr>
                                    </p:animEffect>
                                    <p:set>
                                      <p:cBhvr>
                                        <p:cTn id="48" dur="1" fill="hold">
                                          <p:stCondLst>
                                            <p:cond delay="499"/>
                                          </p:stCondLst>
                                        </p:cTn>
                                        <p:tgtEl>
                                          <p:spTgt spid="21">
                                            <p:txEl>
                                              <p:pRg st="6" end="6"/>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xEl>
                                              <p:pRg st="8" end="8"/>
                                            </p:txEl>
                                          </p:spTgt>
                                        </p:tgtEl>
                                        <p:attrNameLst>
                                          <p:attrName>style.visibility</p:attrName>
                                        </p:attrNameLst>
                                      </p:cBhvr>
                                      <p:to>
                                        <p:strVal val="visible"/>
                                      </p:to>
                                    </p:set>
                                    <p:animEffect transition="in" filter="fade">
                                      <p:cBhvr>
                                        <p:cTn id="53" dur="500"/>
                                        <p:tgtEl>
                                          <p:spTgt spid="21">
                                            <p:txEl>
                                              <p:pRg st="8" end="8"/>
                                            </p:txEl>
                                          </p:spTgt>
                                        </p:tgtEl>
                                      </p:cBhvr>
                                    </p:animEffect>
                                  </p:childTnLst>
                                </p:cTn>
                              </p:par>
                              <p:par>
                                <p:cTn id="54" presetID="10" presetClass="exit" presetSubtype="0" fill="hold" nodeType="withEffect">
                                  <p:stCondLst>
                                    <p:cond delay="0"/>
                                  </p:stCondLst>
                                  <p:childTnLst>
                                    <p:animEffect transition="out" filter="fade">
                                      <p:cBhvr>
                                        <p:cTn id="55" dur="500"/>
                                        <p:tgtEl>
                                          <p:spTgt spid="21">
                                            <p:txEl>
                                              <p:pRg st="7" end="7"/>
                                            </p:txEl>
                                          </p:spTgt>
                                        </p:tgtEl>
                                      </p:cBhvr>
                                    </p:animEffect>
                                    <p:set>
                                      <p:cBhvr>
                                        <p:cTn id="56" dur="1" fill="hold">
                                          <p:stCondLst>
                                            <p:cond delay="499"/>
                                          </p:stCondLst>
                                        </p:cTn>
                                        <p:tgtEl>
                                          <p:spTgt spid="21">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411480" y="203200"/>
            <a:ext cx="11274552" cy="914774"/>
          </a:xfrm>
          <a:solidFill>
            <a:srgbClr val="FFFFFF">
              <a:alpha val="10000"/>
            </a:srgbClr>
          </a:solidFill>
          <a:ln>
            <a:solidFill>
              <a:schemeClr val="tx1"/>
            </a:solidFill>
          </a:ln>
        </p:spPr>
        <p:txBody>
          <a:bodyPr>
            <a:normAutofit/>
          </a:bodyPr>
          <a:lstStyle/>
          <a:p>
            <a:r>
              <a:rPr lang="en-US" sz="3600" dirty="0">
                <a:solidFill>
                  <a:schemeClr val="tx1"/>
                </a:solidFill>
              </a:rPr>
              <a:t>Lessons from Joseph’s life</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411480" y="1287262"/>
            <a:ext cx="11274552" cy="5247464"/>
          </a:xfrm>
        </p:spPr>
        <p:txBody>
          <a:bodyPr>
            <a:normAutofit lnSpcReduction="10000"/>
          </a:bodyPr>
          <a:lstStyle/>
          <a:p>
            <a:pPr lvl="0"/>
            <a:r>
              <a:rPr lang="en-US" sz="3200" dirty="0">
                <a:solidFill>
                  <a:schemeClr val="tx1"/>
                </a:solidFill>
              </a:rPr>
              <a:t>Man must learn that their deliverance [the promise] </a:t>
            </a:r>
            <a:r>
              <a:rPr lang="en-US" sz="3200" u="sng" dirty="0">
                <a:solidFill>
                  <a:schemeClr val="tx1"/>
                </a:solidFill>
              </a:rPr>
              <a:t>must be fulfilled divinely and miraculously or not at all</a:t>
            </a:r>
            <a:r>
              <a:rPr lang="en-US" sz="3200" dirty="0">
                <a:solidFill>
                  <a:schemeClr val="tx1"/>
                </a:solidFill>
              </a:rPr>
              <a:t>. </a:t>
            </a:r>
          </a:p>
          <a:p>
            <a:pPr lvl="1"/>
            <a:r>
              <a:rPr lang="en-US" sz="3000" dirty="0">
                <a:solidFill>
                  <a:schemeClr val="tx1"/>
                </a:solidFill>
              </a:rPr>
              <a:t>Abraham – Isaac – Jacob – Joseph – Moses – Joshua – David – Solomon – Prophets – Disciples – Apostles – You  </a:t>
            </a:r>
          </a:p>
          <a:p>
            <a:pPr lvl="1"/>
            <a:r>
              <a:rPr lang="en-US" sz="3000" dirty="0">
                <a:solidFill>
                  <a:schemeClr val="tx1"/>
                </a:solidFill>
              </a:rPr>
              <a:t>John 14:6 “Jesus answered, ‘I am the way and the truth and life. No one comes to the Father except through me.’”</a:t>
            </a:r>
          </a:p>
          <a:p>
            <a:pPr lvl="0"/>
            <a:r>
              <a:rPr lang="en-US" sz="3200" dirty="0">
                <a:solidFill>
                  <a:schemeClr val="tx1"/>
                </a:solidFill>
                <a:highlight>
                  <a:srgbClr val="FFFF00"/>
                </a:highlight>
              </a:rPr>
              <a:t>Did Joseph TRUST in God’s providence?</a:t>
            </a:r>
          </a:p>
          <a:p>
            <a:pPr lvl="1"/>
            <a:r>
              <a:rPr lang="en-US" sz="3000" dirty="0">
                <a:solidFill>
                  <a:schemeClr val="tx1"/>
                </a:solidFill>
                <a:highlight>
                  <a:srgbClr val="FFFF00"/>
                </a:highlight>
              </a:rPr>
              <a:t>Sought God out – Gave Him the glory</a:t>
            </a:r>
          </a:p>
          <a:p>
            <a:pPr lvl="1"/>
            <a:r>
              <a:rPr lang="en-US" sz="3000" dirty="0">
                <a:solidFill>
                  <a:schemeClr val="tx1"/>
                </a:solidFill>
                <a:highlight>
                  <a:srgbClr val="FFFF00"/>
                </a:highlight>
              </a:rPr>
              <a:t>Steadfast thru trials - Not disheartened by tribulations </a:t>
            </a:r>
          </a:p>
          <a:p>
            <a:pPr lvl="1"/>
            <a:r>
              <a:rPr lang="en-US" sz="3000" dirty="0">
                <a:solidFill>
                  <a:schemeClr val="tx1"/>
                </a:solidFill>
                <a:highlight>
                  <a:srgbClr val="FFFF00"/>
                </a:highlight>
              </a:rPr>
              <a:t>Humbly submitted to God’s will </a:t>
            </a:r>
          </a:p>
          <a:p>
            <a:pPr lvl="1"/>
            <a:endParaRPr lang="en-US" sz="1400" dirty="0"/>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2745865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fade">
                                      <p:cBhvr>
                                        <p:cTn id="7" dur="500"/>
                                        <p:tgtEl>
                                          <p:spTgt spid="2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2" end="2"/>
                                            </p:txEl>
                                          </p:spTgt>
                                        </p:tgtEl>
                                        <p:attrNameLst>
                                          <p:attrName>style.visibility</p:attrName>
                                        </p:attrNameLst>
                                      </p:cBhvr>
                                      <p:to>
                                        <p:strVal val="visible"/>
                                      </p:to>
                                    </p:set>
                                    <p:animEffect transition="in" filter="fade">
                                      <p:cBhvr>
                                        <p:cTn id="10" dur="500"/>
                                        <p:tgtEl>
                                          <p:spTgt spid="2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animEffect transition="in" filter="fade">
                                      <p:cBhvr>
                                        <p:cTn id="15" dur="500"/>
                                        <p:tgtEl>
                                          <p:spTgt spid="2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xEl>
                                              <p:pRg st="4" end="4"/>
                                            </p:txEl>
                                          </p:spTgt>
                                        </p:tgtEl>
                                        <p:attrNameLst>
                                          <p:attrName>style.visibility</p:attrName>
                                        </p:attrNameLst>
                                      </p:cBhvr>
                                      <p:to>
                                        <p:strVal val="visible"/>
                                      </p:to>
                                    </p:set>
                                    <p:animEffect transition="in" filter="fade">
                                      <p:cBhvr>
                                        <p:cTn id="20" dur="500"/>
                                        <p:tgtEl>
                                          <p:spTgt spid="21">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xEl>
                                              <p:pRg st="5" end="5"/>
                                            </p:txEl>
                                          </p:spTgt>
                                        </p:tgtEl>
                                        <p:attrNameLst>
                                          <p:attrName>style.visibility</p:attrName>
                                        </p:attrNameLst>
                                      </p:cBhvr>
                                      <p:to>
                                        <p:strVal val="visible"/>
                                      </p:to>
                                    </p:set>
                                    <p:animEffect transition="in" filter="fade">
                                      <p:cBhvr>
                                        <p:cTn id="23" dur="500"/>
                                        <p:tgtEl>
                                          <p:spTgt spid="21">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xEl>
                                              <p:pRg st="6" end="6"/>
                                            </p:txEl>
                                          </p:spTgt>
                                        </p:tgtEl>
                                        <p:attrNameLst>
                                          <p:attrName>style.visibility</p:attrName>
                                        </p:attrNameLst>
                                      </p:cBhvr>
                                      <p:to>
                                        <p:strVal val="visible"/>
                                      </p:to>
                                    </p:set>
                                    <p:animEffect transition="in" filter="fade">
                                      <p:cBhvr>
                                        <p:cTn id="26"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411480" y="203200"/>
            <a:ext cx="11274552" cy="914774"/>
          </a:xfrm>
          <a:solidFill>
            <a:srgbClr val="FFFFFF">
              <a:alpha val="10000"/>
            </a:srgbClr>
          </a:solidFill>
          <a:ln>
            <a:solidFill>
              <a:schemeClr val="tx1"/>
            </a:solidFill>
          </a:ln>
        </p:spPr>
        <p:txBody>
          <a:bodyPr>
            <a:normAutofit/>
          </a:bodyPr>
          <a:lstStyle/>
          <a:p>
            <a:r>
              <a:rPr lang="en-US" sz="3600" dirty="0">
                <a:solidFill>
                  <a:schemeClr val="tx1"/>
                </a:solidFill>
              </a:rPr>
              <a:t>Prequal to exodus </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411480" y="1287262"/>
            <a:ext cx="11274552" cy="5247464"/>
          </a:xfrm>
        </p:spPr>
        <p:txBody>
          <a:bodyPr>
            <a:normAutofit/>
          </a:bodyPr>
          <a:lstStyle/>
          <a:p>
            <a:pPr lvl="0"/>
            <a:r>
              <a:rPr lang="en-US" sz="4000" dirty="0">
                <a:solidFill>
                  <a:schemeClr val="tx1"/>
                </a:solidFill>
              </a:rPr>
              <a:t>Genesis 45:1-11</a:t>
            </a:r>
          </a:p>
          <a:p>
            <a:pPr lvl="0"/>
            <a:r>
              <a:rPr lang="en-US" sz="4000" dirty="0">
                <a:solidFill>
                  <a:schemeClr val="tx1"/>
                </a:solidFill>
              </a:rPr>
              <a:t>Genesis 45:24 – 46:7</a:t>
            </a:r>
          </a:p>
          <a:p>
            <a:pPr lvl="0"/>
            <a:r>
              <a:rPr lang="en-US" sz="4000" dirty="0">
                <a:solidFill>
                  <a:schemeClr val="tx1"/>
                </a:solidFill>
              </a:rPr>
              <a:t>Genesis 47:1-12</a:t>
            </a:r>
          </a:p>
          <a:p>
            <a:pPr lvl="0"/>
            <a:r>
              <a:rPr lang="en-US" sz="4000" dirty="0">
                <a:solidFill>
                  <a:schemeClr val="tx1"/>
                </a:solidFill>
              </a:rPr>
              <a:t>Genesis 47:27-28</a:t>
            </a:r>
          </a:p>
          <a:p>
            <a:pPr lvl="0"/>
            <a:endParaRPr lang="en-US" sz="3200" dirty="0">
              <a:solidFill>
                <a:schemeClr val="tx1"/>
              </a:solidFill>
            </a:endParaRPr>
          </a:p>
          <a:p>
            <a:pPr lvl="1"/>
            <a:endParaRPr lang="en-US" sz="3000" dirty="0">
              <a:solidFill>
                <a:schemeClr val="tx1"/>
              </a:solidFill>
            </a:endParaRPr>
          </a:p>
          <a:p>
            <a:pPr lvl="0"/>
            <a:endParaRPr lang="en-US" sz="3000" dirty="0">
              <a:solidFill>
                <a:schemeClr val="tx1"/>
              </a:solidFill>
              <a:highlight>
                <a:srgbClr val="FFFF00"/>
              </a:highlight>
            </a:endParaRPr>
          </a:p>
          <a:p>
            <a:pPr lvl="1"/>
            <a:endParaRPr lang="en-US" sz="1400" dirty="0"/>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27214184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1" end="1"/>
                                            </p:txEl>
                                          </p:spTgt>
                                        </p:tgtEl>
                                        <p:attrNameLst>
                                          <p:attrName>style.visibility</p:attrName>
                                        </p:attrNameLst>
                                      </p:cBhvr>
                                      <p:to>
                                        <p:strVal val="visible"/>
                                      </p:to>
                                    </p:set>
                                    <p:animEffect transition="in" filter="fade">
                                      <p:cBhvr>
                                        <p:cTn id="10" dur="500"/>
                                        <p:tgtEl>
                                          <p:spTgt spid="2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Effect transition="in" filter="fade">
                                      <p:cBhvr>
                                        <p:cTn id="13" dur="500"/>
                                        <p:tgtEl>
                                          <p:spTgt spid="2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xEl>
                                              <p:pRg st="3" end="3"/>
                                            </p:txEl>
                                          </p:spTgt>
                                        </p:tgtEl>
                                        <p:attrNameLst>
                                          <p:attrName>style.visibility</p:attrName>
                                        </p:attrNameLst>
                                      </p:cBhvr>
                                      <p:to>
                                        <p:strVal val="visible"/>
                                      </p:to>
                                    </p:set>
                                    <p:animEffect transition="in" filter="fade">
                                      <p:cBhvr>
                                        <p:cTn id="16"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2FB5-4C2E-F702-3FB9-80E6967DA85E}"/>
              </a:ext>
            </a:extLst>
          </p:cNvPr>
          <p:cNvSpPr>
            <a:spLocks noGrp="1"/>
          </p:cNvSpPr>
          <p:nvPr>
            <p:ph type="title"/>
          </p:nvPr>
        </p:nvSpPr>
        <p:spPr>
          <a:xfrm>
            <a:off x="2231136" y="275208"/>
            <a:ext cx="7729728" cy="870011"/>
          </a:xfrm>
        </p:spPr>
        <p:txBody>
          <a:bodyPr>
            <a:normAutofit/>
          </a:bodyPr>
          <a:lstStyle/>
          <a:p>
            <a:r>
              <a:rPr lang="en-US" dirty="0"/>
              <a:t>Genesis: Major class themes</a:t>
            </a:r>
          </a:p>
        </p:txBody>
      </p:sp>
      <p:graphicFrame>
        <p:nvGraphicFramePr>
          <p:cNvPr id="5" name="Content Placeholder 2">
            <a:extLst>
              <a:ext uri="{FF2B5EF4-FFF2-40B4-BE49-F238E27FC236}">
                <a16:creationId xmlns:a16="http://schemas.microsoft.com/office/drawing/2014/main" id="{2335DE2B-A703-D2F8-8312-A9111D72D209}"/>
              </a:ext>
            </a:extLst>
          </p:cNvPr>
          <p:cNvGraphicFramePr>
            <a:graphicFrameLocks noGrp="1"/>
          </p:cNvGraphicFramePr>
          <p:nvPr>
            <p:ph idx="1"/>
            <p:extLst>
              <p:ext uri="{D42A27DB-BD31-4B8C-83A1-F6EECF244321}">
                <p14:modId xmlns:p14="http://schemas.microsoft.com/office/powerpoint/2010/main" val="1841774197"/>
              </p:ext>
            </p:extLst>
          </p:nvPr>
        </p:nvGraphicFramePr>
        <p:xfrm>
          <a:off x="650450" y="1145219"/>
          <a:ext cx="10711242" cy="5584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036112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96AF-B0FF-9D10-0CC9-75CBDAAF5D40}"/>
              </a:ext>
            </a:extLst>
          </p:cNvPr>
          <p:cNvSpPr>
            <a:spLocks noGrp="1"/>
          </p:cNvSpPr>
          <p:nvPr>
            <p:ph type="title"/>
          </p:nvPr>
        </p:nvSpPr>
        <p:spPr>
          <a:xfrm>
            <a:off x="687897" y="360727"/>
            <a:ext cx="10779853" cy="1275125"/>
          </a:xfrm>
        </p:spPr>
        <p:txBody>
          <a:bodyPr/>
          <a:lstStyle/>
          <a:p>
            <a:r>
              <a:rPr lang="en-US" dirty="0"/>
              <a:t>Timeline of genesis 1-12</a:t>
            </a:r>
          </a:p>
        </p:txBody>
      </p:sp>
      <p:graphicFrame>
        <p:nvGraphicFramePr>
          <p:cNvPr id="5" name="Content Placeholder 4">
            <a:extLst>
              <a:ext uri="{FF2B5EF4-FFF2-40B4-BE49-F238E27FC236}">
                <a16:creationId xmlns:a16="http://schemas.microsoft.com/office/drawing/2014/main" id="{3D79B212-A43E-DB6F-2F05-C5D8037ABB1C}"/>
              </a:ext>
            </a:extLst>
          </p:cNvPr>
          <p:cNvGraphicFramePr>
            <a:graphicFrameLocks noGrp="1"/>
          </p:cNvGraphicFramePr>
          <p:nvPr>
            <p:ph idx="1"/>
            <p:extLst>
              <p:ext uri="{D42A27DB-BD31-4B8C-83A1-F6EECF244321}">
                <p14:modId xmlns:p14="http://schemas.microsoft.com/office/powerpoint/2010/main" val="2012667526"/>
              </p:ext>
            </p:extLst>
          </p:nvPr>
        </p:nvGraphicFramePr>
        <p:xfrm>
          <a:off x="369115" y="1216402"/>
          <a:ext cx="11417415" cy="5536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634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4" y="203200"/>
            <a:ext cx="10215417" cy="914774"/>
          </a:xfrm>
          <a:solidFill>
            <a:srgbClr val="FFFFFF">
              <a:alpha val="10000"/>
            </a:srgbClr>
          </a:solidFill>
          <a:ln>
            <a:solidFill>
              <a:schemeClr val="tx1"/>
            </a:solidFill>
          </a:ln>
        </p:spPr>
        <p:txBody>
          <a:bodyPr>
            <a:normAutofit/>
          </a:bodyPr>
          <a:lstStyle/>
          <a:p>
            <a:r>
              <a:rPr lang="en-US" sz="3600" dirty="0">
                <a:solidFill>
                  <a:schemeClr val="tx1"/>
                </a:solidFill>
              </a:rPr>
              <a:t>Narrative of joseph</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87262"/>
            <a:ext cx="10483272" cy="5247464"/>
          </a:xfrm>
        </p:spPr>
        <p:txBody>
          <a:bodyPr>
            <a:normAutofit fontScale="92500" lnSpcReduction="10000"/>
          </a:bodyPr>
          <a:lstStyle/>
          <a:p>
            <a:pPr algn="just">
              <a:lnSpc>
                <a:spcPct val="150000"/>
              </a:lnSpc>
            </a:pPr>
            <a:r>
              <a:rPr lang="en-US" sz="3600" dirty="0">
                <a:solidFill>
                  <a:schemeClr val="tx1"/>
                </a:solidFill>
              </a:rPr>
              <a:t>First born of Rachel (Gen. 30:22-24; 35:24)</a:t>
            </a:r>
          </a:p>
          <a:p>
            <a:pPr algn="just">
              <a:lnSpc>
                <a:spcPct val="150000"/>
              </a:lnSpc>
            </a:pPr>
            <a:r>
              <a:rPr lang="en-US" sz="3600" i="0" dirty="0">
                <a:solidFill>
                  <a:schemeClr val="tx1"/>
                </a:solidFill>
                <a:effectLst/>
              </a:rPr>
              <a:t>Loved by Israel – more than all his sons (37:3)</a:t>
            </a:r>
          </a:p>
          <a:p>
            <a:pPr algn="just">
              <a:lnSpc>
                <a:spcPct val="150000"/>
              </a:lnSpc>
            </a:pPr>
            <a:r>
              <a:rPr lang="en-US" sz="3600" dirty="0">
                <a:solidFill>
                  <a:schemeClr val="tx1"/>
                </a:solidFill>
              </a:rPr>
              <a:t>At age 17 dreams of family bowing down to him (37:5-11)</a:t>
            </a:r>
          </a:p>
          <a:p>
            <a:pPr algn="just">
              <a:lnSpc>
                <a:spcPct val="150000"/>
              </a:lnSpc>
            </a:pPr>
            <a:r>
              <a:rPr lang="en-US" sz="3600" dirty="0">
                <a:solidFill>
                  <a:schemeClr val="tx1"/>
                </a:solidFill>
              </a:rPr>
              <a:t>Brothers plot – left for dead in pit (37:18-24)</a:t>
            </a:r>
          </a:p>
          <a:p>
            <a:pPr algn="just">
              <a:lnSpc>
                <a:spcPct val="150000"/>
              </a:lnSpc>
            </a:pPr>
            <a:r>
              <a:rPr lang="en-US" sz="3600" i="0" dirty="0">
                <a:solidFill>
                  <a:schemeClr val="tx1"/>
                </a:solidFill>
                <a:effectLst/>
              </a:rPr>
              <a:t>Sold as slave to </a:t>
            </a:r>
            <a:r>
              <a:rPr lang="en-US" sz="3600" dirty="0">
                <a:solidFill>
                  <a:schemeClr val="tx1"/>
                </a:solidFill>
              </a:rPr>
              <a:t>I</a:t>
            </a:r>
            <a:r>
              <a:rPr lang="en-US" sz="3600" i="0" dirty="0">
                <a:solidFill>
                  <a:schemeClr val="tx1"/>
                </a:solidFill>
                <a:effectLst/>
              </a:rPr>
              <a:t>shmaelite traders (37:26-28)</a:t>
            </a:r>
          </a:p>
          <a:p>
            <a:pPr algn="just">
              <a:lnSpc>
                <a:spcPct val="150000"/>
              </a:lnSpc>
            </a:pPr>
            <a:r>
              <a:rPr lang="en-US" sz="3600" dirty="0">
                <a:solidFill>
                  <a:schemeClr val="tx1"/>
                </a:solidFill>
              </a:rPr>
              <a:t>Bought by Potiphar – Cpt. of Egyptian Bodyguard (39:1)</a:t>
            </a: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2238302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4" y="203200"/>
            <a:ext cx="10215417" cy="914774"/>
          </a:xfrm>
          <a:solidFill>
            <a:srgbClr val="FFFFFF">
              <a:alpha val="10000"/>
            </a:srgbClr>
          </a:solidFill>
          <a:ln>
            <a:solidFill>
              <a:schemeClr val="tx1"/>
            </a:solidFill>
          </a:ln>
        </p:spPr>
        <p:txBody>
          <a:bodyPr>
            <a:normAutofit/>
          </a:bodyPr>
          <a:lstStyle/>
          <a:p>
            <a:r>
              <a:rPr lang="en-US" sz="3600" dirty="0">
                <a:solidFill>
                  <a:schemeClr val="tx1"/>
                </a:solidFill>
              </a:rPr>
              <a:t>Narrative of joseph</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87262"/>
            <a:ext cx="10483272" cy="5247464"/>
          </a:xfrm>
        </p:spPr>
        <p:txBody>
          <a:bodyPr>
            <a:normAutofit fontScale="85000" lnSpcReduction="20000"/>
          </a:bodyPr>
          <a:lstStyle/>
          <a:p>
            <a:pPr algn="just">
              <a:lnSpc>
                <a:spcPct val="150000"/>
              </a:lnSpc>
            </a:pPr>
            <a:r>
              <a:rPr lang="en-US" sz="3500" i="0" dirty="0">
                <a:solidFill>
                  <a:schemeClr val="tx1"/>
                </a:solidFill>
                <a:effectLst/>
              </a:rPr>
              <a:t>Made overseer of Potiphar's house (39:2-6)</a:t>
            </a:r>
          </a:p>
          <a:p>
            <a:pPr algn="just">
              <a:lnSpc>
                <a:spcPct val="150000"/>
              </a:lnSpc>
            </a:pPr>
            <a:r>
              <a:rPr lang="en-US" sz="3500" dirty="0">
                <a:solidFill>
                  <a:schemeClr val="tx1"/>
                </a:solidFill>
              </a:rPr>
              <a:t>Falsely accused of rape</a:t>
            </a:r>
          </a:p>
          <a:p>
            <a:pPr algn="just">
              <a:lnSpc>
                <a:spcPct val="150000"/>
              </a:lnSpc>
            </a:pPr>
            <a:r>
              <a:rPr lang="en-US" sz="3500" dirty="0">
                <a:solidFill>
                  <a:schemeClr val="tx1"/>
                </a:solidFill>
              </a:rPr>
              <a:t>Imprisoned for 2 years (39:19-20; 41:1)</a:t>
            </a:r>
          </a:p>
          <a:p>
            <a:pPr algn="just">
              <a:lnSpc>
                <a:spcPct val="150000"/>
              </a:lnSpc>
            </a:pPr>
            <a:r>
              <a:rPr lang="en-US" sz="3500" i="0" dirty="0">
                <a:solidFill>
                  <a:schemeClr val="tx1"/>
                </a:solidFill>
                <a:effectLst/>
              </a:rPr>
              <a:t>Placed in charge of prisoners (39:21-23)</a:t>
            </a:r>
          </a:p>
          <a:p>
            <a:pPr algn="just">
              <a:lnSpc>
                <a:spcPct val="150000"/>
              </a:lnSpc>
            </a:pPr>
            <a:r>
              <a:rPr lang="en-US" sz="3500" dirty="0">
                <a:solidFill>
                  <a:schemeClr val="tx1"/>
                </a:solidFill>
              </a:rPr>
              <a:t>Interprets dreams of cupbearer + baker (40:1-23)</a:t>
            </a:r>
          </a:p>
          <a:p>
            <a:pPr algn="just">
              <a:lnSpc>
                <a:spcPct val="150000"/>
              </a:lnSpc>
            </a:pPr>
            <a:r>
              <a:rPr lang="en-US" sz="3500" i="0" dirty="0">
                <a:solidFill>
                  <a:schemeClr val="tx1"/>
                </a:solidFill>
                <a:effectLst/>
              </a:rPr>
              <a:t>At age 30 Interprets Pharaoh’s dream (41:1-37)</a:t>
            </a:r>
          </a:p>
          <a:p>
            <a:pPr algn="just">
              <a:lnSpc>
                <a:spcPct val="150000"/>
              </a:lnSpc>
            </a:pPr>
            <a:r>
              <a:rPr lang="en-US" sz="3500" i="0" dirty="0">
                <a:solidFill>
                  <a:schemeClr val="tx1"/>
                </a:solidFill>
                <a:effectLst/>
              </a:rPr>
              <a:t>Joseph made 2</a:t>
            </a:r>
            <a:r>
              <a:rPr lang="en-US" sz="3500" i="0" baseline="30000" dirty="0">
                <a:solidFill>
                  <a:schemeClr val="tx1"/>
                </a:solidFill>
                <a:effectLst/>
              </a:rPr>
              <a:t>nd</a:t>
            </a:r>
            <a:r>
              <a:rPr lang="en-US" sz="3500" i="0" dirty="0">
                <a:solidFill>
                  <a:schemeClr val="tx1"/>
                </a:solidFill>
                <a:effectLst/>
              </a:rPr>
              <a:t> in command ruler of all Egypt (41:38-45)</a:t>
            </a: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1897141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F0D9-F685-4667-05E5-A37247F82776}"/>
              </a:ext>
            </a:extLst>
          </p:cNvPr>
          <p:cNvSpPr>
            <a:spLocks noGrp="1"/>
          </p:cNvSpPr>
          <p:nvPr>
            <p:ph type="title"/>
          </p:nvPr>
        </p:nvSpPr>
        <p:spPr>
          <a:xfrm>
            <a:off x="2231136" y="964691"/>
            <a:ext cx="7729728" cy="4775335"/>
          </a:xfrm>
        </p:spPr>
        <p:txBody>
          <a:bodyPr>
            <a:normAutofit fontScale="90000"/>
          </a:bodyPr>
          <a:lstStyle/>
          <a:p>
            <a:pPr>
              <a:lnSpc>
                <a:spcPct val="150000"/>
              </a:lnSpc>
            </a:pPr>
            <a:br>
              <a:rPr lang="en-US" sz="4400" b="1" u="sng" dirty="0"/>
            </a:br>
            <a:r>
              <a:rPr lang="en-US" sz="4400" b="1" u="sng" dirty="0"/>
              <a:t>Joseph’s Story</a:t>
            </a:r>
            <a:br>
              <a:rPr lang="en-US" dirty="0"/>
            </a:br>
            <a:r>
              <a:rPr lang="en-US" sz="3600" dirty="0"/>
              <a:t>What are some important lessons/takeaways that </a:t>
            </a:r>
            <a:r>
              <a:rPr lang="en-US" sz="3600" b="1" i="1" u="sng" dirty="0">
                <a:solidFill>
                  <a:srgbClr val="FF0000"/>
                </a:solidFill>
              </a:rPr>
              <a:t>jump out to you</a:t>
            </a:r>
            <a:r>
              <a:rPr lang="en-US" sz="3600" dirty="0"/>
              <a:t> in FIRST 30 YEARS OF JOSEPH’S LIFE?</a:t>
            </a:r>
            <a:br>
              <a:rPr lang="en-US" sz="2400"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7FB7B24C-A6B0-A87D-F75D-B925FAFA8C40}"/>
              </a:ext>
            </a:extLst>
          </p:cNvPr>
          <p:cNvSpPr>
            <a:spLocks noGrp="1"/>
          </p:cNvSpPr>
          <p:nvPr>
            <p:ph idx="1"/>
          </p:nvPr>
        </p:nvSpPr>
        <p:spPr>
          <a:xfrm>
            <a:off x="2231136" y="5694308"/>
            <a:ext cx="772972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429078362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4" y="203200"/>
            <a:ext cx="10215417" cy="1084062"/>
          </a:xfrm>
          <a:solidFill>
            <a:srgbClr val="FFFFFF">
              <a:alpha val="10000"/>
            </a:srgbClr>
          </a:solidFill>
          <a:ln>
            <a:solidFill>
              <a:schemeClr val="tx1"/>
            </a:solidFill>
          </a:ln>
        </p:spPr>
        <p:txBody>
          <a:bodyPr>
            <a:normAutofit/>
          </a:bodyPr>
          <a:lstStyle/>
          <a:p>
            <a:r>
              <a:rPr lang="en-US" sz="4000" b="1" dirty="0">
                <a:solidFill>
                  <a:schemeClr val="tx1"/>
                </a:solidFill>
              </a:rPr>
              <a:t>Identity of god revealed</a:t>
            </a:r>
            <a:endParaRPr lang="en-US" sz="4800" b="1" dirty="0">
              <a:solidFill>
                <a:schemeClr val="tx1"/>
              </a:solidFill>
            </a:endParaRP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87262"/>
            <a:ext cx="10483272" cy="5247464"/>
          </a:xfrm>
        </p:spPr>
        <p:txBody>
          <a:bodyPr>
            <a:normAutofit lnSpcReduction="10000"/>
          </a:bodyPr>
          <a:lstStyle/>
          <a:p>
            <a:pPr algn="just">
              <a:lnSpc>
                <a:spcPct val="90000"/>
              </a:lnSpc>
            </a:pPr>
            <a:endParaRPr lang="en-US" sz="1600" dirty="0">
              <a:solidFill>
                <a:schemeClr val="tx1"/>
              </a:solidFill>
            </a:endParaRPr>
          </a:p>
          <a:p>
            <a:pPr algn="just">
              <a:lnSpc>
                <a:spcPct val="90000"/>
              </a:lnSpc>
            </a:pPr>
            <a:r>
              <a:rPr lang="en-US" sz="3200" b="1" u="sng" dirty="0">
                <a:solidFill>
                  <a:schemeClr val="tx1"/>
                </a:solidFill>
                <a:highlight>
                  <a:srgbClr val="00FFFF"/>
                </a:highlight>
              </a:rPr>
              <a:t>God is Omnipotent – All Powerful </a:t>
            </a:r>
          </a:p>
          <a:p>
            <a:pPr lvl="1" algn="just">
              <a:lnSpc>
                <a:spcPct val="90000"/>
              </a:lnSpc>
            </a:pPr>
            <a:r>
              <a:rPr lang="en-US" sz="3200" dirty="0">
                <a:solidFill>
                  <a:schemeClr val="tx1"/>
                </a:solidFill>
              </a:rPr>
              <a:t>Joseph’s Dreams </a:t>
            </a:r>
          </a:p>
          <a:p>
            <a:pPr lvl="2" algn="just">
              <a:lnSpc>
                <a:spcPct val="90000"/>
              </a:lnSpc>
            </a:pPr>
            <a:r>
              <a:rPr lang="en-US" sz="3200" dirty="0">
                <a:solidFill>
                  <a:schemeClr val="tx1"/>
                </a:solidFill>
              </a:rPr>
              <a:t>Gen. 37:5-11 – At Age 17 </a:t>
            </a:r>
          </a:p>
          <a:p>
            <a:pPr lvl="2" algn="just">
              <a:lnSpc>
                <a:spcPct val="90000"/>
              </a:lnSpc>
            </a:pPr>
            <a:r>
              <a:rPr lang="en-US" sz="3200" dirty="0">
                <a:solidFill>
                  <a:schemeClr val="tx1"/>
                </a:solidFill>
              </a:rPr>
              <a:t>Gen. 40 – Cupbearer &amp; Baker </a:t>
            </a:r>
          </a:p>
          <a:p>
            <a:pPr lvl="2" algn="just">
              <a:lnSpc>
                <a:spcPct val="90000"/>
              </a:lnSpc>
            </a:pPr>
            <a:r>
              <a:rPr lang="en-US" sz="3200" dirty="0">
                <a:solidFill>
                  <a:schemeClr val="tx1"/>
                </a:solidFill>
              </a:rPr>
              <a:t>Gen. 41 – At Age 30 - Pharoah’s Dream of Egypt </a:t>
            </a:r>
          </a:p>
          <a:p>
            <a:pPr lvl="1" algn="just">
              <a:lnSpc>
                <a:spcPct val="90000"/>
              </a:lnSpc>
            </a:pPr>
            <a:r>
              <a:rPr lang="en-US" sz="3200" dirty="0">
                <a:solidFill>
                  <a:schemeClr val="tx1"/>
                </a:solidFill>
              </a:rPr>
              <a:t>Joseph’s Favor </a:t>
            </a:r>
          </a:p>
          <a:p>
            <a:pPr lvl="2" algn="just">
              <a:lnSpc>
                <a:spcPct val="90000"/>
              </a:lnSpc>
            </a:pPr>
            <a:r>
              <a:rPr lang="en-US" sz="3200" dirty="0">
                <a:solidFill>
                  <a:schemeClr val="tx1"/>
                </a:solidFill>
              </a:rPr>
              <a:t>Gen. 37:3 – Jacob/Israel</a:t>
            </a:r>
          </a:p>
          <a:p>
            <a:pPr lvl="2" algn="just">
              <a:lnSpc>
                <a:spcPct val="90000"/>
              </a:lnSpc>
            </a:pPr>
            <a:r>
              <a:rPr lang="en-US" sz="3200" dirty="0">
                <a:solidFill>
                  <a:schemeClr val="tx1"/>
                </a:solidFill>
              </a:rPr>
              <a:t>Gen. 39:1-3 – Potiphar </a:t>
            </a:r>
          </a:p>
          <a:p>
            <a:pPr lvl="2" algn="just">
              <a:lnSpc>
                <a:spcPct val="90000"/>
              </a:lnSpc>
            </a:pPr>
            <a:r>
              <a:rPr lang="en-US" sz="3200" dirty="0">
                <a:solidFill>
                  <a:schemeClr val="tx1"/>
                </a:solidFill>
              </a:rPr>
              <a:t>Gen. 41:41 - Pharaoh </a:t>
            </a:r>
          </a:p>
          <a:p>
            <a:pPr lvl="1" algn="just">
              <a:lnSpc>
                <a:spcPct val="90000"/>
              </a:lnSpc>
            </a:pPr>
            <a:endParaRPr lang="en-US" sz="1400" dirty="0">
              <a:solidFill>
                <a:schemeClr val="tx1"/>
              </a:solidFill>
            </a:endParaRPr>
          </a:p>
          <a:p>
            <a:pPr algn="just">
              <a:lnSpc>
                <a:spcPct val="90000"/>
              </a:lnSpc>
            </a:pPr>
            <a:endParaRPr lang="en-US" sz="1600" dirty="0">
              <a:solidFill>
                <a:schemeClr val="tx1"/>
              </a:solidFill>
            </a:endParaRPr>
          </a:p>
          <a:p>
            <a:pPr algn="just">
              <a:lnSpc>
                <a:spcPct val="90000"/>
              </a:lnSpc>
            </a:pPr>
            <a:endParaRPr lang="en-US" sz="1600" dirty="0">
              <a:solidFill>
                <a:schemeClr val="tx1"/>
              </a:solidFill>
            </a:endParaRP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5402614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fade">
                                      <p:cBhvr>
                                        <p:cTn id="7" dur="500"/>
                                        <p:tgtEl>
                                          <p:spTgt spid="2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3" end="3"/>
                                            </p:txEl>
                                          </p:spTgt>
                                        </p:tgtEl>
                                        <p:attrNameLst>
                                          <p:attrName>style.visibility</p:attrName>
                                        </p:attrNameLst>
                                      </p:cBhvr>
                                      <p:to>
                                        <p:strVal val="visible"/>
                                      </p:to>
                                    </p:set>
                                    <p:animEffect transition="in" filter="fade">
                                      <p:cBhvr>
                                        <p:cTn id="10" dur="500"/>
                                        <p:tgtEl>
                                          <p:spTgt spid="2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xEl>
                                              <p:pRg st="4" end="4"/>
                                            </p:txEl>
                                          </p:spTgt>
                                        </p:tgtEl>
                                        <p:attrNameLst>
                                          <p:attrName>style.visibility</p:attrName>
                                        </p:attrNameLst>
                                      </p:cBhvr>
                                      <p:to>
                                        <p:strVal val="visible"/>
                                      </p:to>
                                    </p:set>
                                    <p:animEffect transition="in" filter="fade">
                                      <p:cBhvr>
                                        <p:cTn id="13" dur="500"/>
                                        <p:tgtEl>
                                          <p:spTgt spid="2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xEl>
                                              <p:pRg st="5" end="5"/>
                                            </p:txEl>
                                          </p:spTgt>
                                        </p:tgtEl>
                                        <p:attrNameLst>
                                          <p:attrName>style.visibility</p:attrName>
                                        </p:attrNameLst>
                                      </p:cBhvr>
                                      <p:to>
                                        <p:strVal val="visible"/>
                                      </p:to>
                                    </p:set>
                                    <p:animEffect transition="in" filter="fade">
                                      <p:cBhvr>
                                        <p:cTn id="16" dur="500"/>
                                        <p:tgtEl>
                                          <p:spTgt spid="21">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xEl>
                                              <p:pRg st="6" end="6"/>
                                            </p:txEl>
                                          </p:spTgt>
                                        </p:tgtEl>
                                        <p:attrNameLst>
                                          <p:attrName>style.visibility</p:attrName>
                                        </p:attrNameLst>
                                      </p:cBhvr>
                                      <p:to>
                                        <p:strVal val="visible"/>
                                      </p:to>
                                    </p:set>
                                    <p:animEffect transition="in" filter="fade">
                                      <p:cBhvr>
                                        <p:cTn id="21" dur="500"/>
                                        <p:tgtEl>
                                          <p:spTgt spid="21">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xEl>
                                              <p:pRg st="7" end="7"/>
                                            </p:txEl>
                                          </p:spTgt>
                                        </p:tgtEl>
                                        <p:attrNameLst>
                                          <p:attrName>style.visibility</p:attrName>
                                        </p:attrNameLst>
                                      </p:cBhvr>
                                      <p:to>
                                        <p:strVal val="visible"/>
                                      </p:to>
                                    </p:set>
                                    <p:animEffect transition="in" filter="fade">
                                      <p:cBhvr>
                                        <p:cTn id="24" dur="500"/>
                                        <p:tgtEl>
                                          <p:spTgt spid="21">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xEl>
                                              <p:pRg st="8" end="8"/>
                                            </p:txEl>
                                          </p:spTgt>
                                        </p:tgtEl>
                                        <p:attrNameLst>
                                          <p:attrName>style.visibility</p:attrName>
                                        </p:attrNameLst>
                                      </p:cBhvr>
                                      <p:to>
                                        <p:strVal val="visible"/>
                                      </p:to>
                                    </p:set>
                                    <p:animEffect transition="in" filter="fade">
                                      <p:cBhvr>
                                        <p:cTn id="27" dur="500"/>
                                        <p:tgtEl>
                                          <p:spTgt spid="21">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xEl>
                                              <p:pRg st="9" end="9"/>
                                            </p:txEl>
                                          </p:spTgt>
                                        </p:tgtEl>
                                        <p:attrNameLst>
                                          <p:attrName>style.visibility</p:attrName>
                                        </p:attrNameLst>
                                      </p:cBhvr>
                                      <p:to>
                                        <p:strVal val="visible"/>
                                      </p:to>
                                    </p:set>
                                    <p:animEffect transition="in" filter="fade">
                                      <p:cBhvr>
                                        <p:cTn id="30" dur="500"/>
                                        <p:tgtEl>
                                          <p:spTgt spid="2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4" y="203200"/>
            <a:ext cx="10215417" cy="1084062"/>
          </a:xfrm>
          <a:solidFill>
            <a:srgbClr val="FFFFFF">
              <a:alpha val="10000"/>
            </a:srgbClr>
          </a:solidFill>
          <a:ln>
            <a:solidFill>
              <a:schemeClr val="tx1"/>
            </a:solidFill>
          </a:ln>
        </p:spPr>
        <p:txBody>
          <a:bodyPr>
            <a:normAutofit/>
          </a:bodyPr>
          <a:lstStyle/>
          <a:p>
            <a:r>
              <a:rPr lang="en-US" sz="4000" b="1" dirty="0">
                <a:solidFill>
                  <a:schemeClr val="tx1"/>
                </a:solidFill>
              </a:rPr>
              <a:t>Identity of god revealed</a:t>
            </a:r>
            <a:endParaRPr lang="en-US" sz="4400" dirty="0">
              <a:solidFill>
                <a:schemeClr val="tx1"/>
              </a:solidFill>
            </a:endParaRP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87262"/>
            <a:ext cx="10483272" cy="5247464"/>
          </a:xfrm>
        </p:spPr>
        <p:txBody>
          <a:bodyPr>
            <a:normAutofit fontScale="25000" lnSpcReduction="20000"/>
          </a:bodyPr>
          <a:lstStyle/>
          <a:p>
            <a:pPr algn="just">
              <a:lnSpc>
                <a:spcPct val="90000"/>
              </a:lnSpc>
            </a:pPr>
            <a:endParaRPr lang="en-US" sz="1600" dirty="0">
              <a:solidFill>
                <a:schemeClr val="tx1"/>
              </a:solidFill>
            </a:endParaRPr>
          </a:p>
          <a:p>
            <a:pPr algn="just">
              <a:lnSpc>
                <a:spcPct val="90000"/>
              </a:lnSpc>
            </a:pPr>
            <a:r>
              <a:rPr lang="en-US" sz="11200" b="1" u="sng" dirty="0">
                <a:solidFill>
                  <a:schemeClr val="tx1"/>
                </a:solidFill>
                <a:highlight>
                  <a:srgbClr val="00FFFF"/>
                </a:highlight>
              </a:rPr>
              <a:t>God is Omnipresent – All Present </a:t>
            </a:r>
          </a:p>
          <a:p>
            <a:pPr lvl="1" algn="just">
              <a:lnSpc>
                <a:spcPct val="90000"/>
              </a:lnSpc>
            </a:pPr>
            <a:r>
              <a:rPr lang="en-US" sz="11200" dirty="0">
                <a:solidFill>
                  <a:schemeClr val="tx1"/>
                </a:solidFill>
              </a:rPr>
              <a:t>God’s Guidance &amp; Providential Hand </a:t>
            </a:r>
          </a:p>
          <a:p>
            <a:pPr lvl="2" algn="just">
              <a:lnSpc>
                <a:spcPct val="90000"/>
              </a:lnSpc>
            </a:pPr>
            <a:r>
              <a:rPr lang="en-US" sz="11200" dirty="0">
                <a:solidFill>
                  <a:schemeClr val="tx1"/>
                </a:solidFill>
              </a:rPr>
              <a:t>Favored son to slave</a:t>
            </a:r>
          </a:p>
          <a:p>
            <a:pPr lvl="2" algn="just">
              <a:lnSpc>
                <a:spcPct val="90000"/>
              </a:lnSpc>
            </a:pPr>
            <a:r>
              <a:rPr lang="en-US" sz="11200" dirty="0">
                <a:solidFill>
                  <a:schemeClr val="tx1"/>
                </a:solidFill>
              </a:rPr>
              <a:t>Slave to Overseer of Potiphar’s House </a:t>
            </a:r>
          </a:p>
          <a:p>
            <a:pPr lvl="2" algn="just">
              <a:lnSpc>
                <a:spcPct val="90000"/>
              </a:lnSpc>
            </a:pPr>
            <a:r>
              <a:rPr lang="en-US" sz="11200" dirty="0">
                <a:solidFill>
                  <a:schemeClr val="tx1"/>
                </a:solidFill>
              </a:rPr>
              <a:t>Overseer to Imprisonment </a:t>
            </a:r>
          </a:p>
          <a:p>
            <a:pPr lvl="2" algn="just">
              <a:lnSpc>
                <a:spcPct val="90000"/>
              </a:lnSpc>
            </a:pPr>
            <a:r>
              <a:rPr lang="en-US" sz="11200" dirty="0">
                <a:solidFill>
                  <a:schemeClr val="tx1"/>
                </a:solidFill>
              </a:rPr>
              <a:t>Prisoner to Ruler of Egypt  </a:t>
            </a:r>
          </a:p>
          <a:p>
            <a:pPr algn="just">
              <a:lnSpc>
                <a:spcPct val="90000"/>
              </a:lnSpc>
            </a:pPr>
            <a:r>
              <a:rPr lang="en-US" sz="11200" b="1" u="sng" dirty="0">
                <a:solidFill>
                  <a:schemeClr val="tx1"/>
                </a:solidFill>
                <a:highlight>
                  <a:srgbClr val="00FFFF"/>
                </a:highlight>
              </a:rPr>
              <a:t>God is Omniscient – All Knowing </a:t>
            </a:r>
          </a:p>
          <a:p>
            <a:pPr lvl="1" algn="just">
              <a:lnSpc>
                <a:spcPct val="90000"/>
              </a:lnSpc>
            </a:pPr>
            <a:r>
              <a:rPr lang="en-US" sz="11200" dirty="0">
                <a:solidFill>
                  <a:schemeClr val="tx1"/>
                </a:solidFill>
              </a:rPr>
              <a:t>Prophecy Fulfillment </a:t>
            </a:r>
          </a:p>
          <a:p>
            <a:pPr lvl="2" algn="just">
              <a:lnSpc>
                <a:spcPct val="90000"/>
              </a:lnSpc>
            </a:pPr>
            <a:r>
              <a:rPr lang="en-US" sz="11200" dirty="0">
                <a:solidFill>
                  <a:schemeClr val="tx1"/>
                </a:solidFill>
              </a:rPr>
              <a:t>Cup Bearer &amp; Bakers Dreams interpreted </a:t>
            </a:r>
          </a:p>
          <a:p>
            <a:pPr lvl="2" algn="just">
              <a:lnSpc>
                <a:spcPct val="90000"/>
              </a:lnSpc>
            </a:pPr>
            <a:r>
              <a:rPr lang="en-US" sz="11200" dirty="0">
                <a:solidFill>
                  <a:schemeClr val="tx1"/>
                </a:solidFill>
              </a:rPr>
              <a:t>Famine in Egypt – Gen. 41:46-49; 53-57</a:t>
            </a:r>
          </a:p>
          <a:p>
            <a:pPr lvl="2" algn="just">
              <a:lnSpc>
                <a:spcPct val="90000"/>
              </a:lnSpc>
            </a:pPr>
            <a:r>
              <a:rPr lang="en-US" sz="11200" dirty="0">
                <a:solidFill>
                  <a:schemeClr val="tx1"/>
                </a:solidFill>
              </a:rPr>
              <a:t>Jacobs dreams at 17 fulfilled some decade and half later  </a:t>
            </a:r>
          </a:p>
          <a:p>
            <a:pPr lvl="3" algn="just">
              <a:lnSpc>
                <a:spcPct val="90000"/>
              </a:lnSpc>
            </a:pPr>
            <a:r>
              <a:rPr lang="en-US" sz="11200" dirty="0">
                <a:solidFill>
                  <a:schemeClr val="tx1"/>
                </a:solidFill>
              </a:rPr>
              <a:t>Gen. 41:1-9</a:t>
            </a:r>
          </a:p>
          <a:p>
            <a:pPr lvl="2" algn="just">
              <a:lnSpc>
                <a:spcPct val="90000"/>
              </a:lnSpc>
            </a:pPr>
            <a:endParaRPr lang="en-US" sz="1400" dirty="0">
              <a:solidFill>
                <a:schemeClr val="tx1"/>
              </a:solidFill>
            </a:endParaRPr>
          </a:p>
          <a:p>
            <a:pPr lvl="1" algn="just">
              <a:lnSpc>
                <a:spcPct val="90000"/>
              </a:lnSpc>
            </a:pPr>
            <a:endParaRPr lang="en-US" sz="1400" dirty="0">
              <a:solidFill>
                <a:schemeClr val="tx1"/>
              </a:solidFill>
            </a:endParaRPr>
          </a:p>
          <a:p>
            <a:pPr algn="just">
              <a:lnSpc>
                <a:spcPct val="90000"/>
              </a:lnSpc>
            </a:pPr>
            <a:endParaRPr lang="en-US" sz="1600" dirty="0">
              <a:solidFill>
                <a:schemeClr val="tx1"/>
              </a:solidFill>
            </a:endParaRPr>
          </a:p>
          <a:p>
            <a:pPr algn="just">
              <a:lnSpc>
                <a:spcPct val="90000"/>
              </a:lnSpc>
            </a:pPr>
            <a:endParaRPr lang="en-US" sz="1600" dirty="0">
              <a:solidFill>
                <a:schemeClr val="tx1"/>
              </a:solidFill>
            </a:endParaRP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1049509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7" end="7"/>
                                            </p:txEl>
                                          </p:spTgt>
                                        </p:tgtEl>
                                        <p:attrNameLst>
                                          <p:attrName>style.visibility</p:attrName>
                                        </p:attrNameLst>
                                      </p:cBhvr>
                                      <p:to>
                                        <p:strVal val="visible"/>
                                      </p:to>
                                    </p:set>
                                    <p:animEffect transition="in" filter="fade">
                                      <p:cBhvr>
                                        <p:cTn id="7" dur="500"/>
                                        <p:tgtEl>
                                          <p:spTgt spid="21">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8" end="8"/>
                                            </p:txEl>
                                          </p:spTgt>
                                        </p:tgtEl>
                                        <p:attrNameLst>
                                          <p:attrName>style.visibility</p:attrName>
                                        </p:attrNameLst>
                                      </p:cBhvr>
                                      <p:to>
                                        <p:strVal val="visible"/>
                                      </p:to>
                                    </p:set>
                                    <p:animEffect transition="in" filter="fade">
                                      <p:cBhvr>
                                        <p:cTn id="10" dur="500"/>
                                        <p:tgtEl>
                                          <p:spTgt spid="21">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xEl>
                                              <p:pRg st="9" end="9"/>
                                            </p:txEl>
                                          </p:spTgt>
                                        </p:tgtEl>
                                        <p:attrNameLst>
                                          <p:attrName>style.visibility</p:attrName>
                                        </p:attrNameLst>
                                      </p:cBhvr>
                                      <p:to>
                                        <p:strVal val="visible"/>
                                      </p:to>
                                    </p:set>
                                    <p:animEffect transition="in" filter="fade">
                                      <p:cBhvr>
                                        <p:cTn id="13" dur="500"/>
                                        <p:tgtEl>
                                          <p:spTgt spid="21">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xEl>
                                              <p:pRg st="10" end="10"/>
                                            </p:txEl>
                                          </p:spTgt>
                                        </p:tgtEl>
                                        <p:attrNameLst>
                                          <p:attrName>style.visibility</p:attrName>
                                        </p:attrNameLst>
                                      </p:cBhvr>
                                      <p:to>
                                        <p:strVal val="visible"/>
                                      </p:to>
                                    </p:set>
                                    <p:animEffect transition="in" filter="fade">
                                      <p:cBhvr>
                                        <p:cTn id="16" dur="500"/>
                                        <p:tgtEl>
                                          <p:spTgt spid="21">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xEl>
                                              <p:pRg st="11" end="11"/>
                                            </p:txEl>
                                          </p:spTgt>
                                        </p:tgtEl>
                                        <p:attrNameLst>
                                          <p:attrName>style.visibility</p:attrName>
                                        </p:attrNameLst>
                                      </p:cBhvr>
                                      <p:to>
                                        <p:strVal val="visible"/>
                                      </p:to>
                                    </p:set>
                                    <p:animEffect transition="in" filter="fade">
                                      <p:cBhvr>
                                        <p:cTn id="19" dur="500"/>
                                        <p:tgtEl>
                                          <p:spTgt spid="21">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xEl>
                                              <p:pRg st="12" end="12"/>
                                            </p:txEl>
                                          </p:spTgt>
                                        </p:tgtEl>
                                        <p:attrNameLst>
                                          <p:attrName>style.visibility</p:attrName>
                                        </p:attrNameLst>
                                      </p:cBhvr>
                                      <p:to>
                                        <p:strVal val="visible"/>
                                      </p:to>
                                    </p:set>
                                    <p:animEffect transition="in" filter="fade">
                                      <p:cBhvr>
                                        <p:cTn id="22" dur="500"/>
                                        <p:tgtEl>
                                          <p:spTgt spid="2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F0D9-F685-4667-05E5-A37247F82776}"/>
              </a:ext>
            </a:extLst>
          </p:cNvPr>
          <p:cNvSpPr>
            <a:spLocks noGrp="1"/>
          </p:cNvSpPr>
          <p:nvPr>
            <p:ph type="title"/>
          </p:nvPr>
        </p:nvSpPr>
        <p:spPr>
          <a:xfrm>
            <a:off x="2231136" y="964691"/>
            <a:ext cx="7729728" cy="4775335"/>
          </a:xfrm>
        </p:spPr>
        <p:txBody>
          <a:bodyPr>
            <a:normAutofit fontScale="90000"/>
          </a:bodyPr>
          <a:lstStyle/>
          <a:p>
            <a:pPr>
              <a:lnSpc>
                <a:spcPct val="150000"/>
              </a:lnSpc>
            </a:pPr>
            <a:br>
              <a:rPr lang="en-US" sz="4400" b="1" u="sng" dirty="0"/>
            </a:br>
            <a:br>
              <a:rPr lang="en-US" dirty="0"/>
            </a:br>
            <a:r>
              <a:rPr lang="en-US" sz="3600" dirty="0"/>
              <a:t>How should our understanding of God’s power, presence, and knowledge of all things strengthen us today?</a:t>
            </a:r>
            <a:br>
              <a:rPr lang="en-US" sz="3600" dirty="0"/>
            </a:br>
            <a:br>
              <a:rPr lang="en-US" sz="2400"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7FB7B24C-A6B0-A87D-F75D-B925FAFA8C40}"/>
              </a:ext>
            </a:extLst>
          </p:cNvPr>
          <p:cNvSpPr>
            <a:spLocks noGrp="1"/>
          </p:cNvSpPr>
          <p:nvPr>
            <p:ph idx="1"/>
          </p:nvPr>
        </p:nvSpPr>
        <p:spPr>
          <a:xfrm>
            <a:off x="2231136" y="5694308"/>
            <a:ext cx="772972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851763957"/>
      </p:ext>
    </p:extLst>
  </p:cSld>
  <p:clrMapOvr>
    <a:masterClrMapping/>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4" y="203199"/>
            <a:ext cx="10215417" cy="1210733"/>
          </a:xfrm>
          <a:solidFill>
            <a:srgbClr val="FFFFFF">
              <a:alpha val="10000"/>
            </a:srgbClr>
          </a:solidFill>
          <a:ln>
            <a:solidFill>
              <a:schemeClr val="tx1"/>
            </a:solidFill>
          </a:ln>
        </p:spPr>
        <p:txBody>
          <a:bodyPr>
            <a:normAutofit/>
          </a:bodyPr>
          <a:lstStyle/>
          <a:p>
            <a:r>
              <a:rPr lang="en-US" sz="3600" dirty="0">
                <a:solidFill>
                  <a:schemeClr val="tx1"/>
                </a:solidFill>
              </a:rPr>
              <a:t>Power of God’s presence in our lives</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87262"/>
            <a:ext cx="10483272" cy="5247464"/>
          </a:xfrm>
        </p:spPr>
        <p:txBody>
          <a:bodyPr>
            <a:normAutofit fontScale="92500" lnSpcReduction="20000"/>
          </a:bodyPr>
          <a:lstStyle/>
          <a:p>
            <a:pPr algn="just">
              <a:lnSpc>
                <a:spcPct val="90000"/>
              </a:lnSpc>
            </a:pPr>
            <a:endParaRPr lang="en-US" sz="1600" dirty="0">
              <a:solidFill>
                <a:schemeClr val="tx1"/>
              </a:solidFill>
            </a:endParaRPr>
          </a:p>
          <a:p>
            <a:pPr marL="400050" indent="-171450"/>
            <a:r>
              <a:rPr lang="en-US" sz="3200" dirty="0"/>
              <a:t>Deut. 31:6 “Be strong and courageous, do not be afraid or tremble at them, for the Lord your </a:t>
            </a:r>
            <a:r>
              <a:rPr lang="en-US" sz="3200" dirty="0">
                <a:highlight>
                  <a:srgbClr val="FFFF00"/>
                </a:highlight>
              </a:rPr>
              <a:t>God is the one who goes with you.  He will not fail you or forsake you</a:t>
            </a:r>
            <a:r>
              <a:rPr lang="en-US" sz="3200" dirty="0"/>
              <a:t>.”</a:t>
            </a:r>
          </a:p>
          <a:p>
            <a:pPr marL="400050" indent="-171450"/>
            <a:r>
              <a:rPr lang="en-US" sz="3200" dirty="0"/>
              <a:t>Heb. 13:5-6 “Make sure that your character is free from the love of money, being content with what you have; for He Himself has said, “</a:t>
            </a:r>
            <a:r>
              <a:rPr lang="en-US" sz="3200" dirty="0">
                <a:highlight>
                  <a:srgbClr val="FFFF00"/>
                </a:highlight>
              </a:rPr>
              <a:t>I will never desert you, nor will I ever forsake you</a:t>
            </a:r>
            <a:r>
              <a:rPr lang="en-US" sz="3200" dirty="0"/>
              <a:t>…”</a:t>
            </a:r>
          </a:p>
          <a:p>
            <a:pPr marL="400050" indent="-171450"/>
            <a:r>
              <a:rPr lang="en-US" sz="3200" dirty="0"/>
              <a:t>Josh. 1:9 “Have I not commanded you?  Be strong and courageous! Do not tremble or be dismayed, </a:t>
            </a:r>
            <a:r>
              <a:rPr lang="en-US" sz="3200" dirty="0">
                <a:highlight>
                  <a:srgbClr val="FFFF00"/>
                </a:highlight>
              </a:rPr>
              <a:t>for the Lord your God is with you wherever you go.”</a:t>
            </a:r>
          </a:p>
          <a:p>
            <a:pPr marL="400050" indent="-171450"/>
            <a:r>
              <a:rPr lang="en-US" sz="3200" dirty="0"/>
              <a:t>Psalm 23:4 “Even though I walk through the valley of the shadow of death I fear no evil, for </a:t>
            </a:r>
            <a:r>
              <a:rPr lang="en-US" sz="3200" dirty="0">
                <a:highlight>
                  <a:srgbClr val="FFFF00"/>
                </a:highlight>
              </a:rPr>
              <a:t>YOU ARE WITH ME…”</a:t>
            </a:r>
          </a:p>
          <a:p>
            <a:pPr lvl="1"/>
            <a:endParaRPr lang="en-US" sz="1400" dirty="0"/>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3959497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fade">
                                      <p:cBhvr>
                                        <p:cTn id="7" dur="500"/>
                                        <p:tgtEl>
                                          <p:spTgt spid="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fade">
                                      <p:cBhvr>
                                        <p:cTn id="12" dur="500"/>
                                        <p:tgtEl>
                                          <p:spTgt spid="21">
                                            <p:txEl>
                                              <p:pRg st="2" end="2"/>
                                            </p:txEl>
                                          </p:spTgt>
                                        </p:tgtEl>
                                      </p:cBhvr>
                                    </p:animEffect>
                                  </p:childTnLst>
                                </p:cTn>
                              </p:par>
                              <p:par>
                                <p:cTn id="13" presetID="10" presetClass="exit" presetSubtype="0" fill="hold" nodeType="withEffect">
                                  <p:stCondLst>
                                    <p:cond delay="0"/>
                                  </p:stCondLst>
                                  <p:childTnLst>
                                    <p:animEffect transition="out" filter="fade">
                                      <p:cBhvr>
                                        <p:cTn id="14" dur="500"/>
                                        <p:tgtEl>
                                          <p:spTgt spid="21">
                                            <p:txEl>
                                              <p:pRg st="1" end="1"/>
                                            </p:txEl>
                                          </p:spTgt>
                                        </p:tgtEl>
                                      </p:cBhvr>
                                    </p:animEffect>
                                    <p:set>
                                      <p:cBhvr>
                                        <p:cTn id="15" dur="1" fill="hold">
                                          <p:stCondLst>
                                            <p:cond delay="499"/>
                                          </p:stCondLst>
                                        </p:cTn>
                                        <p:tgtEl>
                                          <p:spTgt spid="21">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xEl>
                                              <p:pRg st="3" end="3"/>
                                            </p:txEl>
                                          </p:spTgt>
                                        </p:tgtEl>
                                        <p:attrNameLst>
                                          <p:attrName>style.visibility</p:attrName>
                                        </p:attrNameLst>
                                      </p:cBhvr>
                                      <p:to>
                                        <p:strVal val="visible"/>
                                      </p:to>
                                    </p:set>
                                    <p:animEffect transition="in" filter="fade">
                                      <p:cBhvr>
                                        <p:cTn id="20" dur="500"/>
                                        <p:tgtEl>
                                          <p:spTgt spid="21">
                                            <p:txEl>
                                              <p:pRg st="3" end="3"/>
                                            </p:txEl>
                                          </p:spTgt>
                                        </p:tgtEl>
                                      </p:cBhvr>
                                    </p:animEffect>
                                  </p:childTnLst>
                                </p:cTn>
                              </p:par>
                              <p:par>
                                <p:cTn id="21" presetID="10" presetClass="exit" presetSubtype="0" fill="hold" nodeType="withEffect">
                                  <p:stCondLst>
                                    <p:cond delay="0"/>
                                  </p:stCondLst>
                                  <p:childTnLst>
                                    <p:animEffect transition="out" filter="fade">
                                      <p:cBhvr>
                                        <p:cTn id="22" dur="500"/>
                                        <p:tgtEl>
                                          <p:spTgt spid="21">
                                            <p:txEl>
                                              <p:pRg st="2" end="2"/>
                                            </p:txEl>
                                          </p:spTgt>
                                        </p:tgtEl>
                                      </p:cBhvr>
                                    </p:animEffect>
                                    <p:set>
                                      <p:cBhvr>
                                        <p:cTn id="23" dur="1" fill="hold">
                                          <p:stCondLst>
                                            <p:cond delay="499"/>
                                          </p:stCondLst>
                                        </p:cTn>
                                        <p:tgtEl>
                                          <p:spTgt spid="21">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4" end="4"/>
                                            </p:txEl>
                                          </p:spTgt>
                                        </p:tgtEl>
                                        <p:attrNameLst>
                                          <p:attrName>style.visibility</p:attrName>
                                        </p:attrNameLst>
                                      </p:cBhvr>
                                      <p:to>
                                        <p:strVal val="visible"/>
                                      </p:to>
                                    </p:set>
                                    <p:animEffect transition="in" filter="fade">
                                      <p:cBhvr>
                                        <p:cTn id="28" dur="500"/>
                                        <p:tgtEl>
                                          <p:spTgt spid="21">
                                            <p:txEl>
                                              <p:pRg st="4" end="4"/>
                                            </p:txEl>
                                          </p:spTgt>
                                        </p:tgtEl>
                                      </p:cBhvr>
                                    </p:animEffect>
                                  </p:childTnLst>
                                </p:cTn>
                              </p:par>
                              <p:par>
                                <p:cTn id="29" presetID="10" presetClass="exit" presetSubtype="0" fill="hold" nodeType="withEffect">
                                  <p:stCondLst>
                                    <p:cond delay="0"/>
                                  </p:stCondLst>
                                  <p:childTnLst>
                                    <p:animEffect transition="out" filter="fade">
                                      <p:cBhvr>
                                        <p:cTn id="30" dur="500"/>
                                        <p:tgtEl>
                                          <p:spTgt spid="21">
                                            <p:txEl>
                                              <p:pRg st="3" end="3"/>
                                            </p:txEl>
                                          </p:spTgt>
                                        </p:tgtEl>
                                      </p:cBhvr>
                                    </p:animEffect>
                                    <p:set>
                                      <p:cBhvr>
                                        <p:cTn id="31" dur="1" fill="hold">
                                          <p:stCondLst>
                                            <p:cond delay="499"/>
                                          </p:stCondLst>
                                        </p:cTn>
                                        <p:tgtEl>
                                          <p:spTgt spid="2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4" y="203199"/>
            <a:ext cx="10215417" cy="1210733"/>
          </a:xfrm>
          <a:solidFill>
            <a:srgbClr val="FFFFFF">
              <a:alpha val="10000"/>
            </a:srgbClr>
          </a:solidFill>
          <a:ln>
            <a:solidFill>
              <a:schemeClr val="tx1"/>
            </a:solidFill>
          </a:ln>
        </p:spPr>
        <p:txBody>
          <a:bodyPr>
            <a:normAutofit/>
          </a:bodyPr>
          <a:lstStyle/>
          <a:p>
            <a:r>
              <a:rPr lang="en-US" sz="3600" dirty="0">
                <a:solidFill>
                  <a:schemeClr val="tx1"/>
                </a:solidFill>
              </a:rPr>
              <a:t>Power of God’s presence in our lives</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87262"/>
            <a:ext cx="10483272" cy="5247464"/>
          </a:xfrm>
        </p:spPr>
        <p:txBody>
          <a:bodyPr>
            <a:normAutofit fontScale="92500" lnSpcReduction="20000"/>
          </a:bodyPr>
          <a:lstStyle/>
          <a:p>
            <a:pPr algn="just">
              <a:lnSpc>
                <a:spcPct val="90000"/>
              </a:lnSpc>
            </a:pPr>
            <a:endParaRPr lang="en-US" sz="1600" dirty="0">
              <a:solidFill>
                <a:schemeClr val="tx1"/>
              </a:solidFill>
            </a:endParaRPr>
          </a:p>
          <a:p>
            <a:pPr marL="400050" indent="-171450"/>
            <a:r>
              <a:rPr lang="en-US" sz="3200" dirty="0"/>
              <a:t>Deut. 31:6 “Be strong and courageous, do not be afraid or tremble at them, for the Lord your </a:t>
            </a:r>
            <a:r>
              <a:rPr lang="en-US" sz="3200" dirty="0">
                <a:highlight>
                  <a:srgbClr val="FFFF00"/>
                </a:highlight>
              </a:rPr>
              <a:t>God is the one who goes with you.  He will not fail you or forsake you</a:t>
            </a:r>
            <a:r>
              <a:rPr lang="en-US" sz="3200" dirty="0"/>
              <a:t>.”</a:t>
            </a:r>
          </a:p>
          <a:p>
            <a:pPr marL="400050" indent="-171450"/>
            <a:r>
              <a:rPr lang="en-US" sz="3200" dirty="0"/>
              <a:t>Heb. 13:5-6 “Make sure that your character is free from the love of money, being content with what you have; for He Himself has said, “</a:t>
            </a:r>
            <a:r>
              <a:rPr lang="en-US" sz="3200" dirty="0">
                <a:highlight>
                  <a:srgbClr val="FFFF00"/>
                </a:highlight>
              </a:rPr>
              <a:t>I will never desert you, nor will I ever forsake you</a:t>
            </a:r>
            <a:r>
              <a:rPr lang="en-US" sz="3200" dirty="0"/>
              <a:t>…”</a:t>
            </a:r>
          </a:p>
          <a:p>
            <a:pPr marL="400050" indent="-171450"/>
            <a:r>
              <a:rPr lang="en-US" sz="3200" dirty="0"/>
              <a:t>Josh. 1:9 “Have I not commanded you?  Be strong and courageous! Do not tremble or be dismayed, </a:t>
            </a:r>
            <a:r>
              <a:rPr lang="en-US" sz="3200" dirty="0">
                <a:highlight>
                  <a:srgbClr val="FFFF00"/>
                </a:highlight>
              </a:rPr>
              <a:t>for the Lord your God is with you wherever you go.”</a:t>
            </a:r>
          </a:p>
          <a:p>
            <a:pPr marL="400050" indent="-171450"/>
            <a:r>
              <a:rPr lang="en-US" sz="3200" dirty="0"/>
              <a:t>Psalm 23:4 “Even though I walk through the valley of the shadow of death I fear no evil, for </a:t>
            </a:r>
            <a:r>
              <a:rPr lang="en-US" sz="3200" dirty="0">
                <a:highlight>
                  <a:srgbClr val="FFFF00"/>
                </a:highlight>
              </a:rPr>
              <a:t>YOU ARE WITH ME…”</a:t>
            </a:r>
          </a:p>
          <a:p>
            <a:pPr lvl="1"/>
            <a:endParaRPr lang="en-US" sz="1400" dirty="0"/>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2841588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775A23-75CA-4614-9647-C9B2CE742CA2}">
  <ds:schemaRef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8A451F4C-A3A1-4FF3-AEA5-AE3EFF175B02}">
  <ds:schemaRefs>
    <ds:schemaRef ds:uri="http://schemas.microsoft.com/sharepoint/v3/contenttype/forms"/>
  </ds:schemaRefs>
</ds:datastoreItem>
</file>

<file path=customXml/itemProps3.xml><?xml version="1.0" encoding="utf-8"?>
<ds:datastoreItem xmlns:ds="http://schemas.openxmlformats.org/officeDocument/2006/customXml" ds:itemID="{F009F5EF-575C-40E7-A9C5-EC1F2A554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8931</TotalTime>
  <Words>2841</Words>
  <Application>Microsoft Office PowerPoint</Application>
  <PresentationFormat>Widescreen</PresentationFormat>
  <Paragraphs>303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Gill Sans MT</vt:lpstr>
      <vt:lpstr>system-ui</vt:lpstr>
      <vt:lpstr>Times New Roman</vt:lpstr>
      <vt:lpstr>Parcel</vt:lpstr>
      <vt:lpstr>The book of genesis</vt:lpstr>
      <vt:lpstr>Narrative of joseph</vt:lpstr>
      <vt:lpstr>Narrative of joseph</vt:lpstr>
      <vt:lpstr> Joseph’s Story What are some important lessons/takeaways that jump out to you in FIRST 30 YEARS OF JOSEPH’S LIFE?   </vt:lpstr>
      <vt:lpstr>Identity of god revealed</vt:lpstr>
      <vt:lpstr>Identity of god revealed</vt:lpstr>
      <vt:lpstr>  How should our understanding of God’s power, presence, and knowledge of all things strengthen us today?    </vt:lpstr>
      <vt:lpstr>Power of God’s presence in our lives</vt:lpstr>
      <vt:lpstr>Power of God’s presence in our lives</vt:lpstr>
      <vt:lpstr>Lessons from joseph’s story Trials &amp; Tribulations</vt:lpstr>
      <vt:lpstr>Lessons from joseph’s story Trials &amp; Tribulations</vt:lpstr>
      <vt:lpstr>Lessons from Joseph’s life</vt:lpstr>
      <vt:lpstr>Prequal to exodus </vt:lpstr>
      <vt:lpstr>Genesis: Major class themes</vt:lpstr>
      <vt:lpstr>Timeline of genesis 1-12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genesis</dc:title>
  <dc:creator>Haley David</dc:creator>
  <cp:lastModifiedBy>Haley David</cp:lastModifiedBy>
  <cp:revision>44</cp:revision>
  <cp:lastPrinted>2024-02-18T02:14:44Z</cp:lastPrinted>
  <dcterms:created xsi:type="dcterms:W3CDTF">2023-11-28T18:55:23Z</dcterms:created>
  <dcterms:modified xsi:type="dcterms:W3CDTF">2024-02-18T02:16:17Z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