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81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64" r:id="rId27"/>
    <p:sldId id="279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10253F"/>
    <a:srgbClr val="4F6228"/>
    <a:srgbClr val="190C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9B1E1-BFE5-46B2-B343-E4EC464E2728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DF74-498C-4D94-B7ED-42C99143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DF74-498C-4D94-B7ED-42C991438E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DF74-498C-4D94-B7ED-42C991438E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DF74-498C-4D94-B7ED-42C991438E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DF74-498C-4D94-B7ED-42C991438E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2CCC-5F40-4B0A-98A3-93AF9873EA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DF74-498C-4D94-B7ED-42C991438E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AA21-A64C-4644-8EFF-FB83CA33AD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51F0-6ABA-4737-B7B0-895B17927BCF}" type="datetimeFigureOut">
              <a:rPr lang="en-US" smtClean="0"/>
              <a:pPr/>
              <a:t>5/2/2008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9A68-40FB-4D31-8906-64D77C1ED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</a:t>
            </a:r>
            <a:r>
              <a:rPr lang="en-US" sz="7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en-US" sz="7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Lisa Stone.STONEHENGE.000\My Documents\My Pictures\girlFall5.jpg"/>
          <p:cNvPicPr>
            <a:picLocks noChangeAspect="1" noChangeArrowheads="1"/>
          </p:cNvPicPr>
          <p:nvPr/>
        </p:nvPicPr>
        <p:blipFill>
          <a:blip r:embed="rId3"/>
          <a:srcRect l="32070" b="7500"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</a:t>
            </a:r>
            <a:r>
              <a:rPr lang="en-US" sz="7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</a:t>
            </a:r>
            <a:endParaRPr lang="en-US" sz="7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FAIRNESS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Lisa Stone.STONEHENGE.000\My Documents\My Pictures\girlFall5.jpg"/>
          <p:cNvPicPr>
            <a:picLocks noChangeAspect="1" noChangeArrowheads="1"/>
          </p:cNvPicPr>
          <p:nvPr/>
        </p:nvPicPr>
        <p:blipFill>
          <a:blip r:embed="rId3"/>
          <a:srcRect l="32070" b="7500"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</a:t>
            </a:r>
            <a:r>
              <a:rPr lang="en-US" sz="7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</a:t>
            </a:r>
            <a:endParaRPr lang="en-US" sz="7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Lisa Stone.STONEHENGE.000\My Documents\My Pictures\girlFall5.jpg"/>
          <p:cNvPicPr>
            <a:picLocks noChangeAspect="1" noChangeArrowheads="1"/>
          </p:cNvPicPr>
          <p:nvPr/>
        </p:nvPicPr>
        <p:blipFill>
          <a:blip r:embed="rId3"/>
          <a:srcRect l="32070" b="7500"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26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Determines Behavior!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Be So Concerned?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Lisa Stone.STONEHENGE.000\My Documents\My Pictures\girlFall5.jpg"/>
          <p:cNvPicPr>
            <a:picLocks noChangeAspect="1" noChangeArrowheads="1"/>
          </p:cNvPicPr>
          <p:nvPr/>
        </p:nvPicPr>
        <p:blipFill>
          <a:blip r:embed="rId3"/>
          <a:srcRect l="32070" b="7500"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267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Matters to God!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Be So Concerned? 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Lisa Stone.STONEHENGE.000\My Documents\My Pictures\girlFall5.jpg"/>
          <p:cNvPicPr>
            <a:picLocks noChangeAspect="1" noChangeArrowheads="1"/>
          </p:cNvPicPr>
          <p:nvPr/>
        </p:nvPicPr>
        <p:blipFill>
          <a:blip r:embed="rId3"/>
          <a:srcRect l="32070" b="7500"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diligence to present thyself approved unto God, a workman that need not to be ashamed, rightly dividing the word of truth.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2:15</a:t>
            </a:r>
            <a:endParaRPr lang="en-US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diligence to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thyself approved unto God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workman that need not to be ashamed, rightly dividing the word of truth.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2:15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diligence to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thyself approved unto God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workman that need not to be ashamed,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rightly dividing the word of truth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2:15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</a:rPr>
              <a:t>12</a:t>
            </a:r>
            <a:r>
              <a:rPr lang="en-US" sz="3200" dirty="0" smtClean="0">
                <a:solidFill>
                  <a:schemeClr val="bg1"/>
                </a:solidFill>
              </a:rPr>
              <a:t>  Yea, and all that would live godly in Christ Jesus shall suffer persecution.  </a:t>
            </a:r>
            <a:r>
              <a:rPr lang="en-US" sz="3200" dirty="0" smtClean="0">
                <a:solidFill>
                  <a:srgbClr val="FFD54F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 But evil men and impostors shall wax worse and worse, deceiving and being deceived.  </a:t>
            </a:r>
            <a:r>
              <a:rPr lang="en-US" sz="3200" dirty="0" smtClean="0">
                <a:solidFill>
                  <a:srgbClr val="FFD54F"/>
                </a:solidFill>
              </a:rPr>
              <a:t>14</a:t>
            </a:r>
            <a:r>
              <a:rPr lang="en-US" sz="3200" dirty="0" smtClean="0">
                <a:solidFill>
                  <a:schemeClr val="bg1"/>
                </a:solidFill>
              </a:rPr>
              <a:t>  But abide thou in the things which thou hast learned and hast been assured of, knowing of whom thou hast learned them.  </a:t>
            </a:r>
            <a:r>
              <a:rPr lang="en-US" sz="3200" dirty="0" smtClean="0">
                <a:solidFill>
                  <a:srgbClr val="FFD54F"/>
                </a:solidFill>
              </a:rPr>
              <a:t>15</a:t>
            </a:r>
            <a:r>
              <a:rPr lang="en-US" sz="3200" dirty="0" smtClean="0">
                <a:solidFill>
                  <a:schemeClr val="bg1"/>
                </a:solidFill>
              </a:rPr>
              <a:t>  And that from a babe thou hast known the sacred writings which are able to make thee wise unto salvation through faith which is in Christ Jesus.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D54F"/>
                </a:solidFill>
              </a:rPr>
              <a:t>16</a:t>
            </a:r>
            <a:r>
              <a:rPr lang="en-US" sz="3600" dirty="0" smtClean="0">
                <a:solidFill>
                  <a:schemeClr val="bg1"/>
                </a:solidFill>
              </a:rPr>
              <a:t>  Every scripture inspired of God is also profitable for teaching, for reproof, for correction, for instruction which is in righteousness.  </a:t>
            </a:r>
            <a:r>
              <a:rPr lang="en-US" sz="3600" dirty="0" smtClean="0">
                <a:solidFill>
                  <a:srgbClr val="FFD54F"/>
                </a:solidFill>
              </a:rPr>
              <a:t>17 </a:t>
            </a:r>
            <a:r>
              <a:rPr lang="en-US" sz="3600" dirty="0" smtClean="0">
                <a:solidFill>
                  <a:schemeClr val="bg1"/>
                </a:solidFill>
              </a:rPr>
              <a:t> That the man of God may be complete, furnished completely unto every good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isa Stone.STONEHENGE.000\My Documents\My Pictures\biblereading2.jpg"/>
          <p:cNvPicPr>
            <a:picLocks noChangeAspect="1" noChangeArrowheads="1"/>
          </p:cNvPicPr>
          <p:nvPr/>
        </p:nvPicPr>
        <p:blipFill>
          <a:blip r:embed="rId3"/>
          <a:srcRect b="11250"/>
          <a:stretch>
            <a:fillRect/>
          </a:stretch>
        </p:blipFill>
        <p:spPr bwMode="auto">
          <a:xfrm>
            <a:off x="-1" y="0"/>
            <a:ext cx="91583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BIBLE for DAILY DECISION MAKING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Scripture God Breathed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05000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Doctrine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05000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Reproof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05000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Correction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05000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810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 righteousness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Graphics\Power Point Imag (D)\D__\Bible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4478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…thoroughly furnished unto every good work!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Timothy 3:12-17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9624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GOD!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 Stone\My Documents\My Scans\ser mou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ark Stone\My Documents\My Scans\ser mount impr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23515"/>
            <a:ext cx="9144000" cy="8863965"/>
          </a:xfrm>
          <a:prstGeom prst="rect">
            <a:avLst/>
          </a:prstGeom>
          <a:solidFill>
            <a:srgbClr val="10253F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en-US" sz="1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It is Written!</a:t>
            </a:r>
          </a:p>
          <a:p>
            <a:pPr algn="ctr"/>
            <a:endParaRPr lang="en-US" sz="16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isa Stone.STONEHENGE.000\My Documents\My Pictures\004a_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8839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acceptance of and conviction in the truth, actuality, or validity of something; Something believed or accepted as true, especially a particular tenet or body of tenets accepted by a group.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Graphics\Power Point Imag (D)\W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10:16 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have not all obeyed the gospel. For Isaiah says, Lord, who has believed what he has heard from us?  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Graphics\Power Point Imag (D)\Bible5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1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Psalm 19:1  </a:t>
            </a:r>
            <a:r>
              <a:rPr lang="en-US" sz="3200" dirty="0" smtClean="0">
                <a:solidFill>
                  <a:schemeClr val="bg1"/>
                </a:solidFill>
              </a:rPr>
              <a:t>The heavens declare the glory of God, and the sky above proclaims his handiwork.  </a:t>
            </a:r>
            <a:r>
              <a:rPr lang="en-US" sz="3200" dirty="0" smtClean="0">
                <a:solidFill>
                  <a:srgbClr val="FFC000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 Day to day pours out speech, and night to night reveals knowledge.  </a:t>
            </a:r>
            <a:r>
              <a:rPr lang="en-US" sz="3200" dirty="0" smtClean="0">
                <a:solidFill>
                  <a:srgbClr val="FFC000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 There is no speech, nor are there words, whose voice is not heard.  </a:t>
            </a:r>
            <a:r>
              <a:rPr lang="en-US" sz="3200" dirty="0" smtClean="0">
                <a:solidFill>
                  <a:srgbClr val="FFC000"/>
                </a:solidFill>
              </a:rPr>
              <a:t>4</a:t>
            </a:r>
            <a:r>
              <a:rPr lang="en-US" sz="3200" dirty="0" smtClean="0">
                <a:solidFill>
                  <a:schemeClr val="bg1"/>
                </a:solidFill>
              </a:rPr>
              <a:t>  Their measuring line goes out through all the earth, and their words to the end of the world. In them he has set a tent for the sun,  </a:t>
            </a:r>
            <a:r>
              <a:rPr lang="en-US" sz="3200" dirty="0" smtClean="0">
                <a:solidFill>
                  <a:srgbClr val="FFC000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  which comes out like a bridegroom leaving his chamber, and, like a strong man, runs its course with joy.  </a:t>
            </a:r>
            <a:r>
              <a:rPr lang="en-US" sz="3200" dirty="0" smtClean="0">
                <a:solidFill>
                  <a:srgbClr val="FFC000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  Its rising is from the end of the heavens, and its circuit to the end of them, and there is nothing                    hidden from its heat.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Graphics\Power Point Imag (D)\Bible5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1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7</a:t>
            </a:r>
            <a:r>
              <a:rPr lang="en-US" sz="3200" dirty="0" smtClean="0">
                <a:solidFill>
                  <a:schemeClr val="bg1"/>
                </a:solidFill>
              </a:rPr>
              <a:t>  The law of the LORD is perfect, reviving the soul; the testimony of the LORD is sure, making wise the simple;  </a:t>
            </a:r>
            <a:r>
              <a:rPr lang="en-US" sz="3200" dirty="0" smtClean="0">
                <a:solidFill>
                  <a:srgbClr val="FFC000"/>
                </a:solidFill>
              </a:rPr>
              <a:t>8</a:t>
            </a:r>
            <a:r>
              <a:rPr lang="en-US" sz="3200" dirty="0" smtClean="0">
                <a:solidFill>
                  <a:schemeClr val="bg1"/>
                </a:solidFill>
              </a:rPr>
              <a:t>  the precepts of the LORD are right, rejoicing the heart; the commandment of the LORD is pure, enlightening the eyes;  </a:t>
            </a:r>
            <a:r>
              <a:rPr lang="en-US" sz="3200" dirty="0" smtClean="0">
                <a:solidFill>
                  <a:srgbClr val="FFC000"/>
                </a:solidFill>
              </a:rPr>
              <a:t>9</a:t>
            </a:r>
            <a:r>
              <a:rPr lang="en-US" sz="3200" dirty="0" smtClean="0">
                <a:solidFill>
                  <a:schemeClr val="bg1"/>
                </a:solidFill>
              </a:rPr>
              <a:t>  the fear of the LORD is clean, enduring forever; the rules of the LORD are true, and righteous altogether.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–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TRUTH IS OBJECTIVE! </a:t>
            </a:r>
            <a:r>
              <a:rPr lang="en-US" sz="3200" dirty="0" smtClean="0">
                <a:solidFill>
                  <a:srgbClr val="FFC000"/>
                </a:solidFill>
              </a:rPr>
              <a:t>(Jeremiah 10:23)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Graphics\Power Point Imag (D)\W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10:16  But they have not all obeyed the gospel. For Isaiah says, Lord, who has believed what he has heard from us? 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 faith comes from hearing, and hearing through the word of Christ.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one\AppData\Local\Microsoft\Windows\Temporary Internet Files\Content.IE5\93S9G3GF\MPj04027200000[1].jpg"/>
          <p:cNvPicPr>
            <a:picLocks noChangeAspect="1" noChangeArrowheads="1"/>
          </p:cNvPicPr>
          <p:nvPr/>
        </p:nvPicPr>
        <p:blipFill>
          <a:blip r:embed="rId3"/>
          <a:srcRect b="23750"/>
          <a:stretch>
            <a:fillRect/>
          </a:stretch>
        </p:blipFill>
        <p:spPr bwMode="auto">
          <a:xfrm>
            <a:off x="-3574" y="0"/>
            <a:ext cx="9147574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DIVERSITY DISPLAYS POWER OF SUBJECTIVISM!</a:t>
            </a:r>
            <a:endParaRPr lang="en-US" sz="4800" dirty="0">
              <a:solidFill>
                <a:srgbClr val="FFD54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</a:t>
            </a:r>
            <a:r>
              <a:rPr lang="en-US" sz="7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</a:t>
            </a:r>
            <a:endParaRPr lang="en-US" sz="7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Lisa Stone.STONEHENGE.000\My Documents\My Pictures\girlFall5.jpg"/>
          <p:cNvPicPr>
            <a:picLocks noChangeAspect="1" noChangeArrowheads="1"/>
          </p:cNvPicPr>
          <p:nvPr/>
        </p:nvPicPr>
        <p:blipFill>
          <a:blip r:embed="rId3"/>
          <a:srcRect l="32070" b="7500"/>
          <a:stretch>
            <a:fillRect/>
          </a:stretch>
        </p:blipFill>
        <p:spPr bwMode="auto">
          <a:xfrm>
            <a:off x="5562600" y="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666</Words>
  <Application>Microsoft Office PowerPoint</Application>
  <PresentationFormat>On-screen Show (4:3)</PresentationFormat>
  <Paragraphs>74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Marcus Stone</dc:creator>
  <cp:lastModifiedBy>Marcus Stone</cp:lastModifiedBy>
  <cp:revision>39</cp:revision>
  <dcterms:created xsi:type="dcterms:W3CDTF">2008-05-02T13:47:33Z</dcterms:created>
  <dcterms:modified xsi:type="dcterms:W3CDTF">2008-05-02T23:20:02Z</dcterms:modified>
</cp:coreProperties>
</file>