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14B60"/>
    <a:srgbClr val="DC0662"/>
    <a:srgbClr val="F50527"/>
    <a:srgbClr val="FFBD19"/>
    <a:srgbClr val="FEB5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20530" autoAdjust="0"/>
    <p:restoredTop sz="94660"/>
  </p:normalViewPr>
  <p:slideViewPr>
    <p:cSldViewPr>
      <p:cViewPr varScale="1">
        <p:scale>
          <a:sx n="66" d="100"/>
          <a:sy n="66" d="100"/>
        </p:scale>
        <p:origin x="-15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BEB34-49F4-494A-920F-AE253BFD57EB}" type="datetimeFigureOut">
              <a:rPr lang="en-US" smtClean="0"/>
              <a:pPr/>
              <a:t>11/4/2008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28AC1-3A4F-4F8A-908E-732308066F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BEB34-49F4-494A-920F-AE253BFD57EB}" type="datetimeFigureOut">
              <a:rPr lang="en-US" smtClean="0"/>
              <a:pPr/>
              <a:t>11/4/2008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28AC1-3A4F-4F8A-908E-732308066F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BEB34-49F4-494A-920F-AE253BFD57EB}" type="datetimeFigureOut">
              <a:rPr lang="en-US" smtClean="0"/>
              <a:pPr/>
              <a:t>11/4/2008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28AC1-3A4F-4F8A-908E-732308066F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BEB34-49F4-494A-920F-AE253BFD57EB}" type="datetimeFigureOut">
              <a:rPr lang="en-US" smtClean="0"/>
              <a:pPr/>
              <a:t>11/4/2008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28AC1-3A4F-4F8A-908E-732308066F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BEB34-49F4-494A-920F-AE253BFD57EB}" type="datetimeFigureOut">
              <a:rPr lang="en-US" smtClean="0"/>
              <a:pPr/>
              <a:t>11/4/2008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28AC1-3A4F-4F8A-908E-732308066F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BEB34-49F4-494A-920F-AE253BFD57EB}" type="datetimeFigureOut">
              <a:rPr lang="en-US" smtClean="0"/>
              <a:pPr/>
              <a:t>11/4/2008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28AC1-3A4F-4F8A-908E-732308066F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BEB34-49F4-494A-920F-AE253BFD57EB}" type="datetimeFigureOut">
              <a:rPr lang="en-US" smtClean="0"/>
              <a:pPr/>
              <a:t>11/4/2008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28AC1-3A4F-4F8A-908E-732308066F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BEB34-49F4-494A-920F-AE253BFD57EB}" type="datetimeFigureOut">
              <a:rPr lang="en-US" smtClean="0"/>
              <a:pPr/>
              <a:t>11/4/2008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28AC1-3A4F-4F8A-908E-732308066F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BEB34-49F4-494A-920F-AE253BFD57EB}" type="datetimeFigureOut">
              <a:rPr lang="en-US" smtClean="0"/>
              <a:pPr/>
              <a:t>11/4/2008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28AC1-3A4F-4F8A-908E-732308066F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BEB34-49F4-494A-920F-AE253BFD57EB}" type="datetimeFigureOut">
              <a:rPr lang="en-US" smtClean="0"/>
              <a:pPr/>
              <a:t>11/4/2008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28AC1-3A4F-4F8A-908E-732308066F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BEB34-49F4-494A-920F-AE253BFD57EB}" type="datetimeFigureOut">
              <a:rPr lang="en-US" smtClean="0"/>
              <a:pPr/>
              <a:t>11/4/2008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81F28AC1-3A4F-4F8A-908E-732308066FC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17BEB34-49F4-494A-920F-AE253BFD57EB}" type="datetimeFigureOut">
              <a:rPr lang="en-US" smtClean="0"/>
              <a:pPr/>
              <a:t>11/4/2008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1F28AC1-3A4F-4F8A-908E-732308066FC0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762000"/>
            <a:ext cx="9144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One of the great cries of people through the ages  has been: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2209800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latin typeface="+mj-lt"/>
              </a:rPr>
              <a:t> “It’s just not fair!”</a:t>
            </a:r>
            <a:endParaRPr lang="en-US" sz="4000" b="1" dirty="0">
              <a:latin typeface="+mj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3200400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algn="ctr">
              <a:buFont typeface="Arial" pitchFamily="34" charset="0"/>
              <a:buChar char="•"/>
            </a:pPr>
            <a:r>
              <a:rPr lang="en-US" sz="3200" b="1" dirty="0" smtClean="0">
                <a:latin typeface="+mj-lt"/>
              </a:rPr>
              <a:t>When we perceive that we have been mistreated</a:t>
            </a:r>
            <a:endParaRPr lang="en-US" sz="3200" b="1" dirty="0">
              <a:latin typeface="+mj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3810000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Font typeface="Arial" pitchFamily="34" charset="0"/>
              <a:buChar char="•"/>
            </a:pPr>
            <a:r>
              <a:rPr lang="en-US" sz="3200" b="1" dirty="0" smtClean="0">
                <a:latin typeface="+mj-lt"/>
              </a:rPr>
              <a:t>When we suffer hardship</a:t>
            </a:r>
            <a:endParaRPr lang="en-US" sz="3200" b="1" dirty="0">
              <a:latin typeface="+mj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4572000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Font typeface="Arial" pitchFamily="34" charset="0"/>
              <a:buChar char="•"/>
            </a:pPr>
            <a:r>
              <a:rPr lang="en-US" sz="3200" b="1" dirty="0" smtClean="0">
                <a:latin typeface="+mj-lt"/>
              </a:rPr>
              <a:t>When we face injustice</a:t>
            </a:r>
            <a:endParaRPr lang="en-US" sz="3200" b="1" dirty="0">
              <a:latin typeface="+mj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0" y="5257800"/>
            <a:ext cx="9296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Font typeface="Arial" pitchFamily="34" charset="0"/>
              <a:buChar char="•"/>
            </a:pPr>
            <a:r>
              <a:rPr lang="en-US" sz="3200" b="1" dirty="0" smtClean="0">
                <a:latin typeface="+mj-lt"/>
              </a:rPr>
              <a:t>When someone we love dies</a:t>
            </a:r>
            <a:endParaRPr lang="en-US" sz="3200" b="1" dirty="0">
              <a:latin typeface="+mj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-304800" y="5867400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Font typeface="Arial" pitchFamily="34" charset="0"/>
              <a:buChar char="•"/>
            </a:pPr>
            <a:r>
              <a:rPr lang="en-US" sz="3200" b="1" dirty="0" smtClean="0">
                <a:latin typeface="+mj-lt"/>
              </a:rPr>
              <a:t>When we face evil</a:t>
            </a:r>
            <a:endParaRPr lang="en-US" sz="3200" b="1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D20055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D20055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D20055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D20055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10" grpId="0"/>
      <p:bldP spid="1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762000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Life Is Not Fair!</a:t>
            </a:r>
            <a:endParaRPr lang="en-US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1752600"/>
            <a:ext cx="9144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latin typeface="+mj-lt"/>
              </a:rPr>
              <a:t> Just look at what God said life would bring:</a:t>
            </a:r>
            <a:endParaRPr lang="en-US" sz="4000" b="1" dirty="0">
              <a:latin typeface="+mj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3200400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algn="ctr">
              <a:buFont typeface="Arial" pitchFamily="34" charset="0"/>
              <a:buChar char="•"/>
            </a:pPr>
            <a:r>
              <a:rPr lang="en-US" sz="3200" b="1" dirty="0" smtClean="0">
                <a:latin typeface="+mj-lt"/>
              </a:rPr>
              <a:t>Oppression &amp; injustice – Eccl. 4:1-3</a:t>
            </a:r>
            <a:endParaRPr lang="en-US" sz="3200" b="1" dirty="0">
              <a:latin typeface="+mj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3810000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Font typeface="Arial" pitchFamily="34" charset="0"/>
              <a:buChar char="•"/>
            </a:pPr>
            <a:r>
              <a:rPr lang="en-US" sz="3200" b="1" dirty="0" smtClean="0">
                <a:latin typeface="+mj-lt"/>
              </a:rPr>
              <a:t>Envy, jealously, strife between neighbors – Eccl. 4:4</a:t>
            </a:r>
            <a:endParaRPr lang="en-US" sz="3200" b="1" dirty="0">
              <a:latin typeface="+mj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4572000"/>
            <a:ext cx="9144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Font typeface="Arial" pitchFamily="34" charset="0"/>
              <a:buChar char="•"/>
            </a:pPr>
            <a:r>
              <a:rPr lang="en-US" sz="3200" b="1" dirty="0" smtClean="0">
                <a:latin typeface="+mj-lt"/>
              </a:rPr>
              <a:t>Those blessed with wealth often unable to enjoy it  - Eccl. 6:1-2</a:t>
            </a:r>
            <a:endParaRPr lang="en-US" sz="3200" b="1" dirty="0">
              <a:latin typeface="+mj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0" y="5715000"/>
            <a:ext cx="9144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Font typeface="Arial" pitchFamily="34" charset="0"/>
              <a:buChar char="•"/>
            </a:pPr>
            <a:r>
              <a:rPr lang="en-US" sz="3200" b="1" dirty="0" smtClean="0">
                <a:latin typeface="+mj-lt"/>
              </a:rPr>
              <a:t>Righteous suffering while wicked go unpunished      –Eccl. 7:15</a:t>
            </a:r>
            <a:endParaRPr lang="en-US" sz="3200" b="1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D20055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D20055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D20055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0" y="2819400"/>
            <a:ext cx="9144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Font typeface="Arial" pitchFamily="34" charset="0"/>
              <a:buChar char="•"/>
            </a:pPr>
            <a:r>
              <a:rPr lang="en-US" sz="3200" b="1" dirty="0" smtClean="0">
                <a:latin typeface="+mj-lt"/>
              </a:rPr>
              <a:t>Do we really think the Lord does not see our hurt or care about our pain – v. 27</a:t>
            </a:r>
            <a:endParaRPr lang="en-US" sz="3200" b="1" dirty="0">
              <a:latin typeface="+mj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4038600"/>
            <a:ext cx="9144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Font typeface="Arial" pitchFamily="34" charset="0"/>
              <a:buChar char="•"/>
            </a:pPr>
            <a:r>
              <a:rPr lang="en-US" sz="3200" b="1" dirty="0" smtClean="0">
                <a:latin typeface="+mj-lt"/>
              </a:rPr>
              <a:t>God is not like men who grow weary &amp; require rest – v. 28</a:t>
            </a:r>
            <a:endParaRPr lang="en-US" sz="3200" b="1" dirty="0">
              <a:latin typeface="+mj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0" y="5105400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Font typeface="Arial" pitchFamily="34" charset="0"/>
              <a:buChar char="•"/>
            </a:pPr>
            <a:r>
              <a:rPr lang="en-US" sz="3200" b="1" dirty="0" smtClean="0">
                <a:latin typeface="+mj-lt"/>
              </a:rPr>
              <a:t>He see &amp; care about what is happening to us – v. 28</a:t>
            </a:r>
            <a:endParaRPr lang="en-US" sz="3200" b="1" dirty="0">
              <a:latin typeface="+mj-lt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0" y="685800"/>
            <a:ext cx="9144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DC066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 do we cope with the “unfairness” of life?</a:t>
            </a:r>
            <a:endParaRPr lang="en-US" sz="4000" b="1" dirty="0">
              <a:solidFill>
                <a:srgbClr val="DC066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0" y="1905000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Isa. 40:27-31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0" y="5867400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Font typeface="Arial" pitchFamily="34" charset="0"/>
              <a:buChar char="•"/>
            </a:pPr>
            <a:r>
              <a:rPr lang="en-US" sz="3200" b="1" dirty="0" smtClean="0">
                <a:latin typeface="+mj-lt"/>
              </a:rPr>
              <a:t>God gives strength to those who ask Him – v. 29</a:t>
            </a:r>
            <a:endParaRPr lang="en-US" sz="3200" b="1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D20055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D20055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D20055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1" grpId="0"/>
      <p:bldP spid="15" grpId="0"/>
      <p:bldP spid="1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0" y="2667000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latin typeface="+mj-lt"/>
              </a:rPr>
              <a:t>Isa. 40:30</a:t>
            </a:r>
            <a:endParaRPr lang="en-US" sz="4000" b="1" dirty="0">
              <a:latin typeface="+mj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3505200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Font typeface="Arial" pitchFamily="34" charset="0"/>
              <a:buChar char="•"/>
            </a:pPr>
            <a:r>
              <a:rPr lang="en-US" sz="3200" b="1" dirty="0" smtClean="0">
                <a:latin typeface="+mj-lt"/>
              </a:rPr>
              <a:t>We even sing, “I did it my way”</a:t>
            </a:r>
            <a:endParaRPr lang="en-US" sz="3200" b="1" dirty="0">
              <a:latin typeface="+mj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0" y="4267200"/>
            <a:ext cx="9144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Font typeface="Arial" pitchFamily="34" charset="0"/>
              <a:buChar char="•"/>
            </a:pPr>
            <a:r>
              <a:rPr lang="en-US" sz="3200" b="1" dirty="0" smtClean="0">
                <a:latin typeface="+mj-lt"/>
              </a:rPr>
              <a:t>We try to do it “my way” in our personal lives and sin reigns in us – Rom. 1:21-26</a:t>
            </a:r>
            <a:endParaRPr lang="en-US" sz="3200" b="1" dirty="0">
              <a:latin typeface="+mj-lt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0" y="685800"/>
            <a:ext cx="9144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DC066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problem is that more often than not we call on God while relying on our own abilities!</a:t>
            </a:r>
            <a:endParaRPr lang="en-US" sz="4000" b="1" dirty="0">
              <a:solidFill>
                <a:srgbClr val="DC066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0" y="5562600"/>
            <a:ext cx="9144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Font typeface="Arial" pitchFamily="34" charset="0"/>
              <a:buChar char="•"/>
            </a:pPr>
            <a:r>
              <a:rPr lang="en-US" sz="3200" b="1" dirty="0" smtClean="0">
                <a:latin typeface="+mj-lt"/>
              </a:rPr>
              <a:t>We try to do it “my way” in worship and worship becomes vain – Mat. 15:9</a:t>
            </a:r>
            <a:endParaRPr lang="en-US" sz="3200" b="1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D20055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D20055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1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0" y="2667000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latin typeface="+mj-lt"/>
              </a:rPr>
              <a:t>Isa. 40:31</a:t>
            </a:r>
            <a:endParaRPr lang="en-US" sz="4000" b="1" dirty="0">
              <a:latin typeface="+mj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3505200"/>
            <a:ext cx="9144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Font typeface="Arial" pitchFamily="34" charset="0"/>
              <a:buChar char="•"/>
            </a:pPr>
            <a:r>
              <a:rPr lang="en-US" sz="3200" b="1" dirty="0" smtClean="0">
                <a:latin typeface="+mj-lt"/>
              </a:rPr>
              <a:t>Who could have imagined God’s eternal plan to redeem men by the death of His Son – Isa. 64:4-5</a:t>
            </a:r>
            <a:endParaRPr lang="en-US" sz="3200" b="1" dirty="0">
              <a:latin typeface="+mj-lt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0" y="685800"/>
            <a:ext cx="9144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we must learn to do is trust the Lord, serve Him faithfully, and wait patiently for God to do it His way! </a:t>
            </a:r>
            <a:endParaRPr lang="en-US" sz="4000" b="1" dirty="0"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0" y="5105400"/>
            <a:ext cx="9144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God’s way will lead us to eternal life!  - John 10:7-11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D20055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0" y="1828800"/>
            <a:ext cx="91440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88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That is why we need Jesus!</a:t>
            </a:r>
            <a:endParaRPr lang="en-US" sz="6600" b="1" dirty="0"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64</TotalTime>
  <Words>321</Words>
  <Application>Microsoft Office PowerPoint</Application>
  <PresentationFormat>On-screen Show (4:3)</PresentationFormat>
  <Paragraphs>29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Flow</vt:lpstr>
      <vt:lpstr>Slide 1</vt:lpstr>
      <vt:lpstr>Slide 2</vt:lpstr>
      <vt:lpstr>Slide 3</vt:lpstr>
      <vt:lpstr>Slide 4</vt:lpstr>
      <vt:lpstr>Slide 5</vt:lpstr>
      <vt:lpstr>Slide 6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 </dc:creator>
  <cp:lastModifiedBy> </cp:lastModifiedBy>
  <cp:revision>2</cp:revision>
  <dcterms:created xsi:type="dcterms:W3CDTF">2008-11-04T20:32:38Z</dcterms:created>
  <dcterms:modified xsi:type="dcterms:W3CDTF">2008-11-04T21:38:12Z</dcterms:modified>
</cp:coreProperties>
</file>