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Override5.xml" ContentType="application/vnd.openxmlformats-officedocument.themeOverrid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heme/themeOverride3.xml" ContentType="application/vnd.openxmlformats-officedocument.themeOverride+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theme/themeOverride8.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heme/themeOverride6.xml" ContentType="application/vnd.openxmlformats-officedocument.themeOverrid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theme/themeOverride4.xml" ContentType="application/vnd.openxmlformats-officedocument.themeOverrid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theme/themeOverride9.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heme/themeOverride7.xml" ContentType="application/vnd.openxmlformats-officedocument.themeOverr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92" r:id="rId2"/>
    <p:sldId id="285" r:id="rId3"/>
    <p:sldId id="286" r:id="rId4"/>
    <p:sldId id="287" r:id="rId5"/>
    <p:sldId id="288" r:id="rId6"/>
    <p:sldId id="303" r:id="rId7"/>
    <p:sldId id="273" r:id="rId8"/>
    <p:sldId id="289" r:id="rId9"/>
    <p:sldId id="305" r:id="rId10"/>
    <p:sldId id="304" r:id="rId11"/>
    <p:sldId id="277" r:id="rId12"/>
    <p:sldId id="295" r:id="rId13"/>
    <p:sldId id="280" r:id="rId14"/>
    <p:sldId id="267" r:id="rId15"/>
    <p:sldId id="281" r:id="rId16"/>
    <p:sldId id="256" r:id="rId17"/>
    <p:sldId id="257" r:id="rId18"/>
    <p:sldId id="258" r:id="rId19"/>
    <p:sldId id="259" r:id="rId20"/>
    <p:sldId id="282" r:id="rId21"/>
    <p:sldId id="270" r:id="rId22"/>
    <p:sldId id="271" r:id="rId23"/>
    <p:sldId id="266" r:id="rId24"/>
    <p:sldId id="294" r:id="rId25"/>
    <p:sldId id="296" r:id="rId26"/>
    <p:sldId id="297" r:id="rId27"/>
    <p:sldId id="298" r:id="rId28"/>
    <p:sldId id="299" r:id="rId29"/>
    <p:sldId id="300" r:id="rId30"/>
    <p:sldId id="301" r:id="rId31"/>
    <p:sldId id="302" r:id="rId32"/>
    <p:sldId id="293" r:id="rId33"/>
  </p:sldIdLst>
  <p:sldSz cx="9144000" cy="6858000" type="screen4x3"/>
  <p:notesSz cx="6858000" cy="9144000"/>
  <p:embeddedFontLst>
    <p:embeddedFont>
      <p:font typeface="Calibri" pitchFamily="34" charset="0"/>
      <p:regular r:id="rId35"/>
      <p:bold r:id="rId36"/>
      <p:italic r:id="rId37"/>
      <p:boldItalic r:id="rId38"/>
    </p:embeddedFont>
    <p:embeddedFont>
      <p:font typeface="Agency FB" pitchFamily="2" charset="0"/>
      <p:regular r:id="rId39"/>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clrMru>
    <a:srgbClr val="0000CC"/>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124" d="100"/>
          <a:sy n="124" d="100"/>
        </p:scale>
        <p:origin x="-1170"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0E8A22-4EBB-4D66-BDA2-CA95EA315E8C}" type="datetimeFigureOut">
              <a:rPr lang="en-US" smtClean="0"/>
              <a:pPr/>
              <a:t>3/19/2009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6F9EAE-224B-4992-ACEE-D459A4ED50E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9E3AEA-9FFD-4AE1-A9BE-C1F28F57D830}"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9E3AEA-9FFD-4AE1-A9BE-C1F28F57D830}"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32</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9E3AEA-9FFD-4AE1-A9BE-C1F28F57D830}"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9E3AEA-9FFD-4AE1-A9BE-C1F28F57D830}"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C9E3AEA-9FFD-4AE1-A9BE-C1F28F57D830}"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6F9EAE-224B-4992-ACEE-D459A4ED50E4}"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68EDE9-88D7-44E6-9B0E-7A715EE62E08}" type="datetimeFigureOut">
              <a:rPr lang="en-US" smtClean="0"/>
              <a:pPr/>
              <a:t>3/19/2009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F6FA8-FE2A-4AB3-82DD-BF96E758F4D7}" type="slidenum">
              <a:rPr lang="en-US" smtClean="0"/>
              <a:pPr/>
              <a:t>‹#›</a:t>
            </a:fld>
            <a:endParaRPr lang="en-US"/>
          </a:p>
        </p:txBody>
      </p:sp>
      <p:pic>
        <p:nvPicPr>
          <p:cNvPr id="7" name="Picture 2"/>
          <p:cNvPicPr>
            <a:picLocks noChangeAspect="1" noChangeArrowheads="1"/>
          </p:cNvPicPr>
          <p:nvPr userDrawn="1"/>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68EDE9-88D7-44E6-9B0E-7A715EE62E08}" type="datetimeFigureOut">
              <a:rPr lang="en-US" smtClean="0"/>
              <a:pPr/>
              <a:t>3/19/2009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F6FA8-FE2A-4AB3-82DD-BF96E758F4D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68EDE9-88D7-44E6-9B0E-7A715EE62E08}" type="datetimeFigureOut">
              <a:rPr lang="en-US" smtClean="0"/>
              <a:pPr/>
              <a:t>3/19/2009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F6FA8-FE2A-4AB3-82DD-BF96E758F4D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68EDE9-88D7-44E6-9B0E-7A715EE62E08}" type="datetimeFigureOut">
              <a:rPr lang="en-US" smtClean="0"/>
              <a:pPr/>
              <a:t>3/19/2009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F6FA8-FE2A-4AB3-82DD-BF96E758F4D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68EDE9-88D7-44E6-9B0E-7A715EE62E08}" type="datetimeFigureOut">
              <a:rPr lang="en-US" smtClean="0"/>
              <a:pPr/>
              <a:t>3/19/2009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F6FA8-FE2A-4AB3-82DD-BF96E758F4D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68EDE9-88D7-44E6-9B0E-7A715EE62E08}" type="datetimeFigureOut">
              <a:rPr lang="en-US" smtClean="0"/>
              <a:pPr/>
              <a:t>3/19/2009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2F6FA8-FE2A-4AB3-82DD-BF96E758F4D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68EDE9-88D7-44E6-9B0E-7A715EE62E08}" type="datetimeFigureOut">
              <a:rPr lang="en-US" smtClean="0"/>
              <a:pPr/>
              <a:t>3/19/2009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2F6FA8-FE2A-4AB3-82DD-BF96E758F4D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68EDE9-88D7-44E6-9B0E-7A715EE62E08}" type="datetimeFigureOut">
              <a:rPr lang="en-US" smtClean="0"/>
              <a:pPr/>
              <a:t>3/19/2009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2F6FA8-FE2A-4AB3-82DD-BF96E758F4D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68EDE9-88D7-44E6-9B0E-7A715EE62E08}" type="datetimeFigureOut">
              <a:rPr lang="en-US" smtClean="0"/>
              <a:pPr/>
              <a:t>3/19/2009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2F6FA8-FE2A-4AB3-82DD-BF96E758F4D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68EDE9-88D7-44E6-9B0E-7A715EE62E08}" type="datetimeFigureOut">
              <a:rPr lang="en-US" smtClean="0"/>
              <a:pPr/>
              <a:t>3/19/2009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2F6FA8-FE2A-4AB3-82DD-BF96E758F4D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68EDE9-88D7-44E6-9B0E-7A715EE62E08}" type="datetimeFigureOut">
              <a:rPr lang="en-US" smtClean="0"/>
              <a:pPr/>
              <a:t>3/19/2009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2F6FA8-FE2A-4AB3-82DD-BF96E758F4D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68EDE9-88D7-44E6-9B0E-7A715EE62E08}" type="datetimeFigureOut">
              <a:rPr lang="en-US" smtClean="0"/>
              <a:pPr/>
              <a:t>3/19/2009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6FA8-FE2A-4AB3-82DD-BF96E758F4D7}" type="slidenum">
              <a:rPr lang="en-US" smtClean="0"/>
              <a:pPr/>
              <a:t>‹#›</a:t>
            </a:fld>
            <a:endParaRPr lang="en-US"/>
          </a:p>
        </p:txBody>
      </p:sp>
      <p:pic>
        <p:nvPicPr>
          <p:cNvPr id="7" name="Picture 2"/>
          <p:cNvPicPr>
            <a:picLocks noChangeAspect="1" noChangeArrowheads="1"/>
          </p:cNvPicPr>
          <p:nvPr userDrawn="1"/>
        </p:nvPicPr>
        <p:blipFill>
          <a:blip r:embed="rId13">
            <a:lum bright="9000" contrast="-6000"/>
          </a:blip>
          <a:srcRect/>
          <a:stretch>
            <a:fillRect/>
          </a:stretch>
        </p:blipFill>
        <p:spPr bwMode="auto">
          <a:xfrm>
            <a:off x="0" y="0"/>
            <a:ext cx="9144000" cy="6858000"/>
          </a:xfrm>
          <a:prstGeom prst="rect">
            <a:avLst/>
          </a:prstGeom>
          <a:noFill/>
          <a:ln w="9525">
            <a:noFill/>
            <a:miter lim="800000"/>
            <a:headEnd/>
            <a:tailEnd/>
          </a:ln>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4.pn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hemeOverride" Target="../theme/themeOverride3.xml"/><Relationship Id="rId5" Type="http://schemas.openxmlformats.org/officeDocument/2006/relationships/image" Target="../media/image8.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hemeOverride" Target="../theme/themeOverride4.xml"/><Relationship Id="rId5" Type="http://schemas.openxmlformats.org/officeDocument/2006/relationships/image" Target="../media/image9.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5.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274" name="Picture 2"/>
          <p:cNvPicPr>
            <a:picLocks noChangeAspect="1" noChangeArrowheads="1"/>
          </p:cNvPicPr>
          <p:nvPr/>
        </p:nvPicPr>
        <p:blipFill>
          <a:blip r:embed="rId3">
            <a:lum bright="-27000"/>
          </a:blip>
          <a:srcRect/>
          <a:stretch>
            <a:fillRect/>
          </a:stretch>
        </p:blipFill>
        <p:spPr bwMode="auto">
          <a:xfrm>
            <a:off x="0" y="0"/>
            <a:ext cx="9144000" cy="6876446"/>
          </a:xfrm>
          <a:prstGeom prst="rect">
            <a:avLst/>
          </a:prstGeom>
          <a:noFill/>
          <a:ln w="9525">
            <a:noFill/>
            <a:miter lim="800000"/>
            <a:headEnd/>
            <a:tailEnd/>
          </a:ln>
          <a:effectLst/>
        </p:spPr>
      </p:pic>
      <p:sp>
        <p:nvSpPr>
          <p:cNvPr id="3" name="TextBox 2"/>
          <p:cNvSpPr txBox="1"/>
          <p:nvPr/>
        </p:nvSpPr>
        <p:spPr>
          <a:xfrm>
            <a:off x="304800" y="228600"/>
            <a:ext cx="8534400" cy="6309420"/>
          </a:xfrm>
          <a:prstGeom prst="rect">
            <a:avLst/>
          </a:prstGeom>
          <a:noFill/>
        </p:spPr>
        <p:txBody>
          <a:bodyPr wrap="square" rtlCol="0">
            <a:spAutoFit/>
          </a:bodyPr>
          <a:lstStyle/>
          <a:p>
            <a:r>
              <a:rPr lang="en-US" sz="2800" b="1" i="1" dirty="0" smtClean="0">
                <a:solidFill>
                  <a:schemeClr val="bg1"/>
                </a:solidFill>
                <a:effectLst>
                  <a:glow rad="101600">
                    <a:schemeClr val="tx1">
                      <a:alpha val="60000"/>
                    </a:schemeClr>
                  </a:glow>
                  <a:outerShdw blurRad="50800" dist="50800" dir="5400000" algn="ctr" rotWithShape="0">
                    <a:schemeClr val="tx1"/>
                  </a:outerShdw>
                </a:effectLst>
              </a:rPr>
              <a:t>Psalm 8:1-8 </a:t>
            </a:r>
          </a:p>
          <a:p>
            <a:pPr algn="just">
              <a:spcBef>
                <a:spcPts val="1200"/>
              </a:spcBef>
            </a:pPr>
            <a:r>
              <a:rPr lang="en-US" sz="2400" b="1" dirty="0" smtClean="0">
                <a:solidFill>
                  <a:schemeClr val="bg1"/>
                </a:solidFill>
                <a:effectLst>
                  <a:glow rad="101600">
                    <a:schemeClr val="tx1">
                      <a:alpha val="60000"/>
                    </a:schemeClr>
                  </a:glow>
                  <a:outerShdw blurRad="50800" dist="50800" dir="5400000" algn="ctr" rotWithShape="0">
                    <a:schemeClr val="tx1"/>
                  </a:outerShdw>
                </a:effectLst>
              </a:rPr>
              <a:t>O LORD, our Lord, how excellent is Your name in all the earth, who have set Your glory above the heavens!</a:t>
            </a:r>
          </a:p>
          <a:p>
            <a:pPr algn="just">
              <a:spcBef>
                <a:spcPts val="1200"/>
              </a:spcBef>
            </a:pPr>
            <a:r>
              <a:rPr lang="en-US" sz="2400" b="1" dirty="0" smtClean="0">
                <a:solidFill>
                  <a:schemeClr val="bg1"/>
                </a:solidFill>
                <a:effectLst>
                  <a:glow rad="101600">
                    <a:schemeClr val="tx1">
                      <a:alpha val="60000"/>
                    </a:schemeClr>
                  </a:glow>
                  <a:outerShdw blurRad="50800" dist="50800" dir="5400000" algn="ctr" rotWithShape="0">
                    <a:schemeClr val="tx1"/>
                  </a:outerShdw>
                </a:effectLst>
              </a:rPr>
              <a:t>Out of the mouth of babes and nursing infants You have ordained strength, because of Your enemies, that You may silence the enemy and the avenger.</a:t>
            </a:r>
          </a:p>
          <a:p>
            <a:pPr algn="just">
              <a:spcBef>
                <a:spcPts val="1200"/>
              </a:spcBef>
            </a:pPr>
            <a:r>
              <a:rPr lang="en-US" sz="2400" b="1" dirty="0" smtClean="0">
                <a:solidFill>
                  <a:schemeClr val="bg1"/>
                </a:solidFill>
                <a:effectLst>
                  <a:glow rad="101600">
                    <a:schemeClr val="tx1">
                      <a:alpha val="60000"/>
                    </a:schemeClr>
                  </a:glow>
                  <a:outerShdw blurRad="50800" dist="50800" dir="5400000" algn="ctr" rotWithShape="0">
                    <a:schemeClr val="tx1"/>
                  </a:outerShdw>
                </a:effectLst>
              </a:rPr>
              <a:t>When I consider Your heavens, the work of Your fingers, the moon and the stars, which You have ordained, what is man that You are mindful of him, and the son of man that You visit him?</a:t>
            </a:r>
          </a:p>
          <a:p>
            <a:pPr algn="just">
              <a:spcBef>
                <a:spcPts val="1200"/>
              </a:spcBef>
            </a:pPr>
            <a:r>
              <a:rPr lang="en-US" sz="2400" b="1" dirty="0" smtClean="0">
                <a:solidFill>
                  <a:schemeClr val="bg1"/>
                </a:solidFill>
                <a:effectLst>
                  <a:glow rad="101600">
                    <a:schemeClr val="tx1">
                      <a:alpha val="60000"/>
                    </a:schemeClr>
                  </a:glow>
                  <a:outerShdw blurRad="50800" dist="50800" dir="5400000" algn="ctr" rotWithShape="0">
                    <a:schemeClr val="tx1"/>
                  </a:outerShdw>
                </a:effectLst>
              </a:rPr>
              <a:t>For You have made him a little lower than the angels, and You have crowned him with glory and honor. You have made him to have dominion over the works of Your hands; You have put all things under his feet, all sheep and oxen—even the beasts of the field, the birds of the air, and the fish of the sea that pass through the paths of the seas.</a:t>
            </a:r>
            <a:endParaRPr lang="en-US" sz="2400" b="1" dirty="0">
              <a:solidFill>
                <a:schemeClr val="bg1"/>
              </a:solidFill>
              <a:effectLst>
                <a:glow rad="101600">
                  <a:schemeClr val="tx1">
                    <a:alpha val="60000"/>
                  </a:schemeClr>
                </a:glow>
                <a:outerShdw blurRad="50800" dist="50800" dir="5400000" algn="ctr" rotWithShape="0">
                  <a:schemeClr val="tx1"/>
                </a:outerShdw>
              </a:effectLst>
            </a:endParaRPr>
          </a:p>
        </p:txBody>
      </p:sp>
    </p:spTree>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6" name="Picture 6"/>
          <p:cNvPicPr>
            <a:picLocks noChangeAspect="1" noChangeArrowheads="1"/>
          </p:cNvPicPr>
          <p:nvPr/>
        </p:nvPicPr>
        <p:blipFill>
          <a:blip r:embed="rId4">
            <a:lum bright="10000" contrast="20000"/>
          </a:blip>
          <a:srcRect r="5541" b="4419"/>
          <a:stretch>
            <a:fillRect/>
          </a:stretch>
        </p:blipFill>
        <p:spPr bwMode="auto">
          <a:xfrm>
            <a:off x="381000" y="381000"/>
            <a:ext cx="8382000" cy="609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ight Triangle 3"/>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iagonal Stripe 4"/>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rot="19953780">
            <a:off x="-555168" y="373025"/>
            <a:ext cx="3372800" cy="646331"/>
          </a:xfrm>
          <a:prstGeom prst="rect">
            <a:avLst/>
          </a:prstGeom>
          <a:noFill/>
        </p:spPr>
        <p:txBody>
          <a:bodyPr wrap="square" rtlCol="0">
            <a:spAutoFit/>
          </a:bodyPr>
          <a:lstStyle/>
          <a:p>
            <a:pPr algn="ctr"/>
            <a:r>
              <a:rPr lang="en-US" sz="3600" b="1" dirty="0" smtClean="0">
                <a:effectLst>
                  <a:glow rad="101600">
                    <a:schemeClr val="bg1">
                      <a:alpha val="60000"/>
                    </a:schemeClr>
                  </a:glow>
                  <a:outerShdw blurRad="50800" dist="50800" dir="5400000" algn="ctr" rotWithShape="0">
                    <a:srgbClr val="FFFF00"/>
                  </a:outerShdw>
                </a:effectLst>
                <a:latin typeface="Agency FB" pitchFamily="2" charset="0"/>
              </a:rPr>
              <a:t> </a:t>
            </a:r>
            <a:r>
              <a:rPr lang="en-US" sz="3200" b="1" dirty="0" smtClean="0">
                <a:effectLst>
                  <a:glow rad="101600">
                    <a:schemeClr val="bg1">
                      <a:alpha val="60000"/>
                    </a:schemeClr>
                  </a:glow>
                  <a:outerShdw blurRad="50800" dist="50800" dir="5400000" algn="ctr" rotWithShape="0">
                    <a:srgbClr val="FFFF00"/>
                  </a:outerShdw>
                </a:effectLst>
                <a:latin typeface="Agency FB" pitchFamily="2" charset="0"/>
              </a:rPr>
              <a:t>HURRICANE IKE</a:t>
            </a:r>
            <a:endParaRPr lang="en-US" sz="3600" b="1" dirty="0">
              <a:effectLst>
                <a:glow rad="101600">
                  <a:schemeClr val="bg1">
                    <a:alpha val="60000"/>
                  </a:schemeClr>
                </a:glow>
                <a:outerShdw blurRad="50800" dist="50800" dir="5400000" algn="ctr" rotWithShape="0">
                  <a:srgbClr val="FFFF00"/>
                </a:outerShdw>
              </a:effectLst>
              <a:latin typeface="Agency FB" pitchFamily="2" charset="0"/>
            </a:endParaRPr>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8" name="Picture 4"/>
          <p:cNvPicPr>
            <a:picLocks noChangeAspect="1" noChangeArrowheads="1"/>
          </p:cNvPicPr>
          <p:nvPr/>
        </p:nvPicPr>
        <p:blipFill>
          <a:blip r:embed="rId4">
            <a:lum bright="10000" contrast="30000"/>
          </a:blip>
          <a:srcRect/>
          <a:stretch>
            <a:fillRect/>
          </a:stretch>
        </p:blipFill>
        <p:spPr bwMode="auto">
          <a:xfrm>
            <a:off x="346406" y="381000"/>
            <a:ext cx="8423139" cy="609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ight Triangle 6"/>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iagonal Stripe 7"/>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rot="19953780">
            <a:off x="-555168" y="373025"/>
            <a:ext cx="3372800" cy="646331"/>
          </a:xfrm>
          <a:prstGeom prst="rect">
            <a:avLst/>
          </a:prstGeom>
          <a:noFill/>
        </p:spPr>
        <p:txBody>
          <a:bodyPr wrap="square" rtlCol="0">
            <a:spAutoFit/>
          </a:bodyPr>
          <a:lstStyle/>
          <a:p>
            <a:pPr algn="ctr"/>
            <a:r>
              <a:rPr lang="en-US" sz="3600" b="1" dirty="0" smtClean="0">
                <a:effectLst>
                  <a:glow rad="101600">
                    <a:schemeClr val="bg1">
                      <a:alpha val="60000"/>
                    </a:schemeClr>
                  </a:glow>
                  <a:outerShdw blurRad="50800" dist="50800" dir="5400000" algn="ctr" rotWithShape="0">
                    <a:srgbClr val="FFFF00"/>
                  </a:outerShdw>
                </a:effectLst>
                <a:latin typeface="Agency FB" pitchFamily="2" charset="0"/>
              </a:rPr>
              <a:t> </a:t>
            </a:r>
            <a:r>
              <a:rPr lang="en-US" sz="3200" b="1" dirty="0" smtClean="0">
                <a:effectLst>
                  <a:glow rad="101600">
                    <a:schemeClr val="bg1">
                      <a:alpha val="60000"/>
                    </a:schemeClr>
                  </a:glow>
                  <a:outerShdw blurRad="50800" dist="50800" dir="5400000" algn="ctr" rotWithShape="0">
                    <a:srgbClr val="FFFF00"/>
                  </a:outerShdw>
                </a:effectLst>
                <a:latin typeface="Agency FB" pitchFamily="2" charset="0"/>
              </a:rPr>
              <a:t>HURRICANE IKE</a:t>
            </a:r>
            <a:endParaRPr lang="en-US" sz="3600" b="1" dirty="0">
              <a:effectLst>
                <a:glow rad="101600">
                  <a:schemeClr val="bg1">
                    <a:alpha val="60000"/>
                  </a:schemeClr>
                </a:glow>
                <a:outerShdw blurRad="50800" dist="50800" dir="5400000" algn="ctr" rotWithShape="0">
                  <a:srgbClr val="FFFF00"/>
                </a:outerShdw>
              </a:effectLst>
              <a:latin typeface="Agency FB" pitchFamily="2" charset="0"/>
            </a:endParaRPr>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lum bright="10000" contrast="20000"/>
          </a:blip>
          <a:srcRect/>
          <a:stretch>
            <a:fillRect/>
          </a:stretch>
        </p:blipFill>
        <p:spPr bwMode="auto">
          <a:xfrm>
            <a:off x="381000" y="304800"/>
            <a:ext cx="8362446" cy="6172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ight Triangle 3"/>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iagonal Stripe 4"/>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rot="19953780">
            <a:off x="-555168" y="373025"/>
            <a:ext cx="3372800" cy="646331"/>
          </a:xfrm>
          <a:prstGeom prst="rect">
            <a:avLst/>
          </a:prstGeom>
          <a:noFill/>
        </p:spPr>
        <p:txBody>
          <a:bodyPr wrap="square" rtlCol="0">
            <a:spAutoFit/>
          </a:bodyPr>
          <a:lstStyle/>
          <a:p>
            <a:pPr algn="ctr"/>
            <a:r>
              <a:rPr lang="en-US" sz="3600" b="1" dirty="0" smtClean="0">
                <a:effectLst>
                  <a:glow rad="101600">
                    <a:schemeClr val="bg1">
                      <a:alpha val="60000"/>
                    </a:schemeClr>
                  </a:glow>
                  <a:outerShdw blurRad="50800" dist="50800" dir="5400000" algn="ctr" rotWithShape="0">
                    <a:srgbClr val="FFFF00"/>
                  </a:outerShdw>
                </a:effectLst>
                <a:latin typeface="Agency FB" pitchFamily="2" charset="0"/>
              </a:rPr>
              <a:t> </a:t>
            </a:r>
            <a:r>
              <a:rPr lang="en-US" sz="3200" b="1" dirty="0" smtClean="0">
                <a:effectLst>
                  <a:glow rad="101600">
                    <a:schemeClr val="bg1">
                      <a:alpha val="60000"/>
                    </a:schemeClr>
                  </a:glow>
                  <a:outerShdw blurRad="50800" dist="50800" dir="5400000" algn="ctr" rotWithShape="0">
                    <a:srgbClr val="FFFF00"/>
                  </a:outerShdw>
                </a:effectLst>
                <a:latin typeface="Agency FB" pitchFamily="2" charset="0"/>
              </a:rPr>
              <a:t>HURRICANE IKE</a:t>
            </a:r>
            <a:endParaRPr lang="en-US" sz="3600" b="1" dirty="0">
              <a:effectLst>
                <a:glow rad="101600">
                  <a:schemeClr val="bg1">
                    <a:alpha val="60000"/>
                  </a:schemeClr>
                </a:glow>
                <a:outerShdw blurRad="50800" dist="50800" dir="5400000" algn="ctr" rotWithShape="0">
                  <a:srgbClr val="FFFF00"/>
                </a:outerShdw>
              </a:effectLst>
              <a:latin typeface="Agency FB" pitchFamily="2" charset="0"/>
            </a:endParaRPr>
          </a:p>
        </p:txBody>
      </p:sp>
    </p:spTree>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p:cNvGrpSpPr/>
          <p:nvPr/>
        </p:nvGrpSpPr>
        <p:grpSpPr>
          <a:xfrm>
            <a:off x="228600" y="228601"/>
            <a:ext cx="8686800" cy="6400798"/>
            <a:chOff x="0" y="-1"/>
            <a:chExt cx="9144000" cy="6858001"/>
          </a:xfrm>
        </p:grpSpPr>
        <p:pic>
          <p:nvPicPr>
            <p:cNvPr id="50179" name="Picture 3"/>
            <p:cNvPicPr>
              <a:picLocks noChangeAspect="1" noChangeArrowheads="1"/>
            </p:cNvPicPr>
            <p:nvPr/>
          </p:nvPicPr>
          <p:blipFill>
            <a:blip r:embed="rId3">
              <a:lum bright="10000" contrast="-10000"/>
            </a:blip>
            <a:srcRect b="18147"/>
            <a:stretch>
              <a:fillRect/>
            </a:stretch>
          </p:blipFill>
          <p:spPr bwMode="auto">
            <a:xfrm>
              <a:off x="0" y="-1"/>
              <a:ext cx="9144000" cy="6858001"/>
            </a:xfrm>
            <a:prstGeom prst="rect">
              <a:avLst/>
            </a:prstGeom>
            <a:noFill/>
            <a:ln w="9525">
              <a:noFill/>
              <a:miter lim="800000"/>
              <a:headEnd/>
              <a:tailEnd/>
            </a:ln>
            <a:effectLst/>
          </p:spPr>
        </p:pic>
        <p:sp>
          <p:nvSpPr>
            <p:cNvPr id="4" name="Oval 3"/>
            <p:cNvSpPr/>
            <p:nvPr/>
          </p:nvSpPr>
          <p:spPr>
            <a:xfrm>
              <a:off x="1907335" y="1061356"/>
              <a:ext cx="228600" cy="2286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1297735" y="91389"/>
              <a:ext cx="1447800" cy="899211"/>
              <a:chOff x="1297735" y="91389"/>
              <a:chExt cx="1447800" cy="899211"/>
            </a:xfrm>
          </p:grpSpPr>
          <p:sp>
            <p:nvSpPr>
              <p:cNvPr id="5" name="Down Arrow 4"/>
              <p:cNvSpPr/>
              <p:nvPr/>
            </p:nvSpPr>
            <p:spPr>
              <a:xfrm>
                <a:off x="1297735" y="91389"/>
                <a:ext cx="1447800" cy="899211"/>
              </a:xfrm>
              <a:prstGeom prst="downArrow">
                <a:avLst>
                  <a:gd name="adj1" fmla="val 66661"/>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35835" y="116983"/>
                <a:ext cx="1371600" cy="626545"/>
              </a:xfrm>
              <a:prstGeom prst="rect">
                <a:avLst/>
              </a:prstGeom>
              <a:noFill/>
            </p:spPr>
            <p:txBody>
              <a:bodyPr wrap="square" rtlCol="0">
                <a:spAutoFit/>
              </a:bodyPr>
              <a:lstStyle/>
              <a:p>
                <a:pPr algn="ctr"/>
                <a:r>
                  <a:rPr lang="en-US" sz="1600" b="1" dirty="0" smtClean="0">
                    <a:solidFill>
                      <a:schemeClr val="bg1"/>
                    </a:solidFill>
                  </a:rPr>
                  <a:t>Houston</a:t>
                </a:r>
              </a:p>
              <a:p>
                <a:pPr algn="ctr"/>
                <a:r>
                  <a:rPr lang="en-US" sz="1600" b="1" dirty="0" smtClean="0">
                    <a:solidFill>
                      <a:schemeClr val="bg1"/>
                    </a:solidFill>
                  </a:rPr>
                  <a:t>Galveston</a:t>
                </a:r>
              </a:p>
            </p:txBody>
          </p:sp>
        </p:grpSp>
      </p:grpSp>
    </p:spTree>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7" name="Picture 3"/>
          <p:cNvPicPr>
            <a:picLocks noChangeAspect="1" noChangeArrowheads="1"/>
          </p:cNvPicPr>
          <p:nvPr/>
        </p:nvPicPr>
        <p:blipFill>
          <a:blip r:embed="rId3"/>
          <a:srcRect l="15321" t="46408" r="13054"/>
          <a:stretch>
            <a:fillRect/>
          </a:stretch>
        </p:blipFill>
        <p:spPr bwMode="auto">
          <a:xfrm>
            <a:off x="228601" y="187166"/>
            <a:ext cx="8665256" cy="6483668"/>
          </a:xfrm>
          <a:prstGeom prst="rect">
            <a:avLst/>
          </a:prstGeom>
          <a:noFill/>
          <a:ln w="9525">
            <a:noFill/>
            <a:miter lim="800000"/>
            <a:headEnd/>
            <a:tailEnd/>
          </a:ln>
          <a:effectLst/>
        </p:spPr>
      </p:pic>
      <p:sp>
        <p:nvSpPr>
          <p:cNvPr id="5" name="Oval 4"/>
          <p:cNvSpPr/>
          <p:nvPr/>
        </p:nvSpPr>
        <p:spPr>
          <a:xfrm>
            <a:off x="4936106" y="4572000"/>
            <a:ext cx="76200" cy="76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70" decel="100000"/>
                                        <p:tgtEl>
                                          <p:spTgt spid="5"/>
                                        </p:tgtEl>
                                      </p:cBhvr>
                                    </p:animEffect>
                                    <p:animScale>
                                      <p:cBhvr>
                                        <p:cTn id="8" dur="770" decel="100000"/>
                                        <p:tgtEl>
                                          <p:spTgt spid="5"/>
                                        </p:tgtEl>
                                      </p:cBhvr>
                                      <p:from x="10000" y="10000"/>
                                      <p:to x="200000" y="450000"/>
                                    </p:animScale>
                                    <p:animScale>
                                      <p:cBhvr>
                                        <p:cTn id="9" dur="1230" accel="100000" fill="hold">
                                          <p:stCondLst>
                                            <p:cond delay="770"/>
                                          </p:stCondLst>
                                        </p:cTn>
                                        <p:tgtEl>
                                          <p:spTgt spid="5"/>
                                        </p:tgtEl>
                                      </p:cBhvr>
                                      <p:from x="200000" y="450000"/>
                                      <p:to x="100000" y="100000"/>
                                    </p:animScale>
                                    <p:set>
                                      <p:cBhvr>
                                        <p:cTn id="10" dur="770" fill="hold"/>
                                        <p:tgtEl>
                                          <p:spTgt spid="5"/>
                                        </p:tgtEl>
                                        <p:attrNameLst>
                                          <p:attrName>ppt_x</p:attrName>
                                        </p:attrNameLst>
                                      </p:cBhvr>
                                      <p:to>
                                        <p:strVal val="(0.5)"/>
                                      </p:to>
                                    </p:set>
                                    <p:anim from="(0.5)" to="(#ppt_x)" calcmode="lin" valueType="num">
                                      <p:cBhvr>
                                        <p:cTn id="11" dur="1230" accel="100000" fill="hold">
                                          <p:stCondLst>
                                            <p:cond delay="770"/>
                                          </p:stCondLst>
                                        </p:cTn>
                                        <p:tgtEl>
                                          <p:spTgt spid="5"/>
                                        </p:tgtEl>
                                        <p:attrNameLst>
                                          <p:attrName>ppt_x</p:attrName>
                                        </p:attrNameLst>
                                      </p:cBhvr>
                                    </p:anim>
                                    <p:set>
                                      <p:cBhvr>
                                        <p:cTn id="12" dur="770" fill="hold"/>
                                        <p:tgtEl>
                                          <p:spTgt spid="5"/>
                                        </p:tgtEl>
                                        <p:attrNameLst>
                                          <p:attrName>ppt_y</p:attrName>
                                        </p:attrNameLst>
                                      </p:cBhvr>
                                      <p:to>
                                        <p:strVal val="(#ppt_y+0.4)"/>
                                      </p:to>
                                    </p:set>
                                    <p:anim from="(#ppt_y+0.4)" to="(#ppt_y)" calcmode="lin" valueType="num">
                                      <p:cBhvr>
                                        <p:cTn id="13" dur="1230" accel="100000" fill="hold">
                                          <p:stCondLst>
                                            <p:cond delay="770"/>
                                          </p:stCondLst>
                                        </p:cTn>
                                        <p:tgtEl>
                                          <p:spTgt spid="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04" name="Picture 4"/>
          <p:cNvPicPr>
            <a:picLocks noChangeAspect="1" noChangeArrowheads="1"/>
          </p:cNvPicPr>
          <p:nvPr/>
        </p:nvPicPr>
        <p:blipFill>
          <a:blip r:embed="rId3"/>
          <a:srcRect/>
          <a:stretch>
            <a:fillRect/>
          </a:stretch>
        </p:blipFill>
        <p:spPr bwMode="auto">
          <a:xfrm>
            <a:off x="1116806" y="77774"/>
            <a:ext cx="6743960" cy="6688772"/>
          </a:xfrm>
          <a:prstGeom prst="rect">
            <a:avLst/>
          </a:prstGeom>
          <a:noFill/>
          <a:ln w="9525">
            <a:noFill/>
            <a:miter lim="800000"/>
            <a:headEnd/>
            <a:tailEnd/>
          </a:ln>
          <a:effectLst/>
        </p:spPr>
      </p:pic>
      <p:sp>
        <p:nvSpPr>
          <p:cNvPr id="5" name="Oval 4"/>
          <p:cNvSpPr/>
          <p:nvPr/>
        </p:nvSpPr>
        <p:spPr>
          <a:xfrm>
            <a:off x="4974210" y="3367088"/>
            <a:ext cx="59753" cy="58991"/>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rot="2684995">
            <a:off x="6074166" y="44776"/>
            <a:ext cx="2428802" cy="108651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p:cNvSpPr/>
          <p:nvPr/>
        </p:nvSpPr>
        <p:spPr>
          <a:xfrm rot="8091547">
            <a:off x="5766868" y="5529339"/>
            <a:ext cx="3209867" cy="122075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8985068">
            <a:off x="439645" y="-72952"/>
            <a:ext cx="2428802" cy="1262405"/>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p:cNvSpPr/>
          <p:nvPr/>
        </p:nvSpPr>
        <p:spPr>
          <a:xfrm rot="13746413">
            <a:off x="-8729" y="5307058"/>
            <a:ext cx="2428802" cy="1086512"/>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155" decel="100000"/>
                                        <p:tgtEl>
                                          <p:spTgt spid="5"/>
                                        </p:tgtEl>
                                      </p:cBhvr>
                                    </p:animEffect>
                                    <p:animScale>
                                      <p:cBhvr>
                                        <p:cTn id="8" dur="1155" decel="100000"/>
                                        <p:tgtEl>
                                          <p:spTgt spid="5"/>
                                        </p:tgtEl>
                                      </p:cBhvr>
                                      <p:from x="10000" y="10000"/>
                                      <p:to x="200000" y="450000"/>
                                    </p:animScale>
                                    <p:animScale>
                                      <p:cBhvr>
                                        <p:cTn id="9" dur="1845" accel="100000" fill="hold">
                                          <p:stCondLst>
                                            <p:cond delay="1155"/>
                                          </p:stCondLst>
                                        </p:cTn>
                                        <p:tgtEl>
                                          <p:spTgt spid="5"/>
                                        </p:tgtEl>
                                      </p:cBhvr>
                                      <p:from x="200000" y="450000"/>
                                      <p:to x="100000" y="100000"/>
                                    </p:animScale>
                                    <p:set>
                                      <p:cBhvr>
                                        <p:cTn id="10" dur="1155" fill="hold"/>
                                        <p:tgtEl>
                                          <p:spTgt spid="5"/>
                                        </p:tgtEl>
                                        <p:attrNameLst>
                                          <p:attrName>ppt_x</p:attrName>
                                        </p:attrNameLst>
                                      </p:cBhvr>
                                      <p:to>
                                        <p:strVal val="(0.5)"/>
                                      </p:to>
                                    </p:set>
                                    <p:anim from="(0.5)" to="(#ppt_x)" calcmode="lin" valueType="num">
                                      <p:cBhvr>
                                        <p:cTn id="11" dur="1845" accel="100000" fill="hold">
                                          <p:stCondLst>
                                            <p:cond delay="1155"/>
                                          </p:stCondLst>
                                        </p:cTn>
                                        <p:tgtEl>
                                          <p:spTgt spid="5"/>
                                        </p:tgtEl>
                                        <p:attrNameLst>
                                          <p:attrName>ppt_x</p:attrName>
                                        </p:attrNameLst>
                                      </p:cBhvr>
                                    </p:anim>
                                    <p:set>
                                      <p:cBhvr>
                                        <p:cTn id="12" dur="1155" fill="hold"/>
                                        <p:tgtEl>
                                          <p:spTgt spid="5"/>
                                        </p:tgtEl>
                                        <p:attrNameLst>
                                          <p:attrName>ppt_y</p:attrName>
                                        </p:attrNameLst>
                                      </p:cBhvr>
                                      <p:to>
                                        <p:strVal val="(#ppt_y+0.4)"/>
                                      </p:to>
                                    </p:set>
                                    <p:anim from="(#ppt_y+0.4)" to="(#ppt_y)" calcmode="lin" valueType="num">
                                      <p:cBhvr>
                                        <p:cTn id="13" dur="1845" accel="100000" fill="hold">
                                          <p:stCondLst>
                                            <p:cond delay="1155"/>
                                          </p:stCondLst>
                                        </p:cTn>
                                        <p:tgtEl>
                                          <p:spTgt spid="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381000" y="1070216"/>
            <a:ext cx="8305800" cy="4717570"/>
          </a:xfrm>
          <a:prstGeom prst="rect">
            <a:avLst/>
          </a:prstGeom>
          <a:ln w="228600" cap="sq" cmpd="thickThin">
            <a:solidFill>
              <a:schemeClr val="tx1"/>
            </a:solidFill>
            <a:prstDash val="solid"/>
            <a:miter lim="800000"/>
          </a:ln>
          <a:effectLst>
            <a:innerShdw blurRad="76200">
              <a:srgbClr val="000000"/>
            </a:innerShdw>
          </a:effectLst>
        </p:spPr>
      </p:pic>
      <p:sp>
        <p:nvSpPr>
          <p:cNvPr id="5" name="Right Triangle 4"/>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iagonal Stripe 5"/>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rot="19953780">
            <a:off x="-87968" y="373025"/>
            <a:ext cx="2438400" cy="646331"/>
          </a:xfrm>
          <a:prstGeom prst="rect">
            <a:avLst/>
          </a:prstGeom>
          <a:noFill/>
        </p:spPr>
        <p:txBody>
          <a:bodyPr wrap="square" rtlCol="0">
            <a:spAutoFit/>
          </a:bodyPr>
          <a:lstStyle/>
          <a:p>
            <a:pPr algn="ctr"/>
            <a:r>
              <a:rPr lang="en-US" sz="3600" b="1" dirty="0">
                <a:effectLst>
                  <a:glow rad="101600">
                    <a:schemeClr val="bg1">
                      <a:alpha val="60000"/>
                    </a:schemeClr>
                  </a:glow>
                  <a:outerShdw blurRad="50800" dist="50800" dir="5400000" algn="ctr" rotWithShape="0">
                    <a:srgbClr val="FFFF00"/>
                  </a:outerShdw>
                </a:effectLst>
                <a:latin typeface="Agency FB" pitchFamily="2" charset="0"/>
              </a:rPr>
              <a:t>PERSPECTIVE</a:t>
            </a:r>
          </a:p>
        </p:txBody>
      </p:sp>
      <p:sp>
        <p:nvSpPr>
          <p:cNvPr id="8" name="TextBox 7"/>
          <p:cNvSpPr txBox="1"/>
          <p:nvPr/>
        </p:nvSpPr>
        <p:spPr>
          <a:xfrm>
            <a:off x="1447800" y="6096000"/>
            <a:ext cx="6324600" cy="646331"/>
          </a:xfrm>
          <a:prstGeom prst="rect">
            <a:avLst/>
          </a:prstGeom>
          <a:noFill/>
        </p:spPr>
        <p:txBody>
          <a:bodyPr wrap="square" rtlCol="0">
            <a:spAutoFit/>
          </a:bodyPr>
          <a:lstStyle/>
          <a:p>
            <a:pPr algn="ctr"/>
            <a:r>
              <a:rPr lang="en-US" sz="3600" b="1" dirty="0" smtClean="0">
                <a:solidFill>
                  <a:schemeClr val="bg1"/>
                </a:solidFill>
                <a:effectLst>
                  <a:glow rad="63500">
                    <a:schemeClr val="accent1">
                      <a:satMod val="175000"/>
                      <a:alpha val="40000"/>
                    </a:schemeClr>
                  </a:glow>
                </a:effectLst>
                <a:latin typeface="Agency FB" pitchFamily="2" charset="0"/>
              </a:rPr>
              <a:t>EARTH: A LARGE PLANET?</a:t>
            </a:r>
            <a:endParaRPr lang="en-US" sz="3600" b="1" dirty="0">
              <a:solidFill>
                <a:schemeClr val="bg1"/>
              </a:solidFill>
              <a:effectLst>
                <a:glow rad="63500">
                  <a:schemeClr val="accent1">
                    <a:satMod val="175000"/>
                    <a:alpha val="40000"/>
                  </a:schemeClr>
                </a:glow>
              </a:effectLst>
              <a:latin typeface="Agency FB" pitchFamily="2" charset="0"/>
            </a:endParaRPr>
          </a:p>
        </p:txBody>
      </p:sp>
    </p:spTree>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381000" y="1077817"/>
            <a:ext cx="8382000" cy="4702368"/>
          </a:xfrm>
          <a:prstGeom prst="rect">
            <a:avLst/>
          </a:prstGeom>
          <a:ln w="228600" cap="sq" cmpd="thickThin">
            <a:solidFill>
              <a:schemeClr val="tx1"/>
            </a:solidFill>
            <a:prstDash val="solid"/>
            <a:miter lim="800000"/>
          </a:ln>
          <a:effectLst>
            <a:innerShdw blurRad="76200">
              <a:srgbClr val="000000"/>
            </a:innerShdw>
          </a:effectLst>
        </p:spPr>
      </p:pic>
      <p:sp>
        <p:nvSpPr>
          <p:cNvPr id="3" name="Right Triangle 2"/>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609600" y="1143000"/>
            <a:ext cx="1371600" cy="461665"/>
          </a:xfrm>
          <a:prstGeom prst="rect">
            <a:avLst/>
          </a:prstGeom>
          <a:solidFill>
            <a:schemeClr val="tx1">
              <a:lumMod val="85000"/>
              <a:lumOff val="15000"/>
            </a:schemeClr>
          </a:solidFill>
        </p:spPr>
        <p:txBody>
          <a:bodyPr wrap="square" rtlCol="0">
            <a:spAutoFit/>
          </a:bodyPr>
          <a:lstStyle/>
          <a:p>
            <a:r>
              <a:rPr lang="en-US" sz="2400" dirty="0" smtClean="0">
                <a:solidFill>
                  <a:schemeClr val="bg1"/>
                </a:solidFill>
              </a:rPr>
              <a:t>   Jupiter </a:t>
            </a:r>
            <a:endParaRPr lang="en-US" sz="2400" dirty="0">
              <a:solidFill>
                <a:schemeClr val="bg1"/>
              </a:solidFill>
            </a:endParaRPr>
          </a:p>
        </p:txBody>
      </p:sp>
      <p:sp>
        <p:nvSpPr>
          <p:cNvPr id="4" name="Diagonal Stripe 3"/>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p:cNvSpPr txBox="1"/>
          <p:nvPr/>
        </p:nvSpPr>
        <p:spPr>
          <a:xfrm rot="19953780">
            <a:off x="-87968" y="373025"/>
            <a:ext cx="2438400" cy="646331"/>
          </a:xfrm>
          <a:prstGeom prst="rect">
            <a:avLst/>
          </a:prstGeom>
          <a:noFill/>
        </p:spPr>
        <p:txBody>
          <a:bodyPr wrap="square" rtlCol="0">
            <a:spAutoFit/>
          </a:bodyPr>
          <a:lstStyle/>
          <a:p>
            <a:pPr algn="ctr"/>
            <a:r>
              <a:rPr lang="en-US" sz="3600" b="1" dirty="0" smtClean="0">
                <a:effectLst>
                  <a:glow rad="101600">
                    <a:schemeClr val="bg1">
                      <a:alpha val="60000"/>
                    </a:schemeClr>
                  </a:glow>
                  <a:outerShdw blurRad="50800" dist="50800" dir="5400000" algn="ctr" rotWithShape="0">
                    <a:srgbClr val="FFFF00"/>
                  </a:outerShdw>
                </a:effectLst>
                <a:latin typeface="Agency FB" pitchFamily="2" charset="0"/>
              </a:rPr>
              <a:t>PERSPECTIVE</a:t>
            </a:r>
            <a:endParaRPr lang="en-US" sz="3600" b="1" dirty="0">
              <a:effectLst>
                <a:glow rad="101600">
                  <a:schemeClr val="bg1">
                    <a:alpha val="60000"/>
                  </a:schemeClr>
                </a:glow>
                <a:outerShdw blurRad="50800" dist="50800" dir="5400000" algn="ctr" rotWithShape="0">
                  <a:srgbClr val="FFFF00"/>
                </a:outerShdw>
              </a:effectLst>
              <a:latin typeface="Agency FB" pitchFamily="2" charset="0"/>
            </a:endParaRPr>
          </a:p>
        </p:txBody>
      </p:sp>
      <p:sp>
        <p:nvSpPr>
          <p:cNvPr id="6" name="TextBox 5"/>
          <p:cNvSpPr txBox="1"/>
          <p:nvPr/>
        </p:nvSpPr>
        <p:spPr>
          <a:xfrm>
            <a:off x="1447800" y="6096000"/>
            <a:ext cx="6324600" cy="646331"/>
          </a:xfrm>
          <a:prstGeom prst="rect">
            <a:avLst/>
          </a:prstGeom>
          <a:noFill/>
        </p:spPr>
        <p:txBody>
          <a:bodyPr wrap="square" rtlCol="0">
            <a:spAutoFit/>
          </a:bodyPr>
          <a:lstStyle/>
          <a:p>
            <a:pPr algn="ctr"/>
            <a:r>
              <a:rPr lang="en-US" sz="3600" b="1" dirty="0" smtClean="0">
                <a:solidFill>
                  <a:schemeClr val="bg1"/>
                </a:solidFill>
                <a:effectLst>
                  <a:glow rad="63500">
                    <a:schemeClr val="accent1">
                      <a:satMod val="175000"/>
                      <a:alpha val="40000"/>
                    </a:schemeClr>
                  </a:glow>
                </a:effectLst>
                <a:latin typeface="Agency FB" pitchFamily="2" charset="0"/>
              </a:rPr>
              <a:t>EARTH: A LARGE PLANET?</a:t>
            </a:r>
            <a:endParaRPr lang="en-US" sz="3600" b="1" dirty="0">
              <a:solidFill>
                <a:schemeClr val="bg1"/>
              </a:solidFill>
              <a:effectLst>
                <a:glow rad="63500">
                  <a:schemeClr val="accent1">
                    <a:satMod val="175000"/>
                    <a:alpha val="40000"/>
                  </a:schemeClr>
                </a:glow>
              </a:effectLst>
              <a:latin typeface="Agency FB" pitchFamily="2" charset="0"/>
            </a:endParaRPr>
          </a:p>
        </p:txBody>
      </p:sp>
    </p:spTree>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p:cNvPicPr>
            <a:picLocks noChangeAspect="1" noChangeArrowheads="1"/>
          </p:cNvPicPr>
          <p:nvPr/>
        </p:nvPicPr>
        <p:blipFill>
          <a:blip r:embed="rId3"/>
          <a:srcRect/>
          <a:stretch>
            <a:fillRect/>
          </a:stretch>
        </p:blipFill>
        <p:spPr bwMode="auto">
          <a:xfrm>
            <a:off x="381000" y="1078492"/>
            <a:ext cx="8382000" cy="4701016"/>
          </a:xfrm>
          <a:prstGeom prst="rect">
            <a:avLst/>
          </a:prstGeom>
          <a:ln w="228600" cap="sq" cmpd="thickThin">
            <a:solidFill>
              <a:schemeClr val="tx1"/>
            </a:solidFill>
            <a:prstDash val="solid"/>
            <a:miter lim="800000"/>
          </a:ln>
          <a:effectLst>
            <a:innerShdw blurRad="76200">
              <a:srgbClr val="000000"/>
            </a:innerShdw>
          </a:effectLst>
        </p:spPr>
      </p:pic>
      <p:sp>
        <p:nvSpPr>
          <p:cNvPr id="7" name="Right Triangle 6"/>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iagonal Stripe 7"/>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p:cNvSpPr txBox="1"/>
          <p:nvPr/>
        </p:nvSpPr>
        <p:spPr>
          <a:xfrm rot="19953780">
            <a:off x="-87968" y="373025"/>
            <a:ext cx="2438400" cy="646331"/>
          </a:xfrm>
          <a:prstGeom prst="rect">
            <a:avLst/>
          </a:prstGeom>
          <a:noFill/>
        </p:spPr>
        <p:txBody>
          <a:bodyPr wrap="square" rtlCol="0">
            <a:spAutoFit/>
          </a:bodyPr>
          <a:lstStyle/>
          <a:p>
            <a:pPr algn="ctr"/>
            <a:r>
              <a:rPr lang="en-US" sz="3600" b="1" dirty="0">
                <a:effectLst>
                  <a:glow rad="101600">
                    <a:schemeClr val="bg1">
                      <a:alpha val="60000"/>
                    </a:schemeClr>
                  </a:glow>
                  <a:outerShdw blurRad="50800" dist="50800" dir="5400000" algn="ctr" rotWithShape="0">
                    <a:srgbClr val="FFFF00"/>
                  </a:outerShdw>
                </a:effectLst>
                <a:latin typeface="Agency FB" pitchFamily="2" charset="0"/>
              </a:rPr>
              <a:t>PERSPECTIVE</a:t>
            </a:r>
          </a:p>
        </p:txBody>
      </p:sp>
      <p:sp>
        <p:nvSpPr>
          <p:cNvPr id="10" name="TextBox 9"/>
          <p:cNvSpPr txBox="1"/>
          <p:nvPr/>
        </p:nvSpPr>
        <p:spPr>
          <a:xfrm>
            <a:off x="1447800" y="6096000"/>
            <a:ext cx="6324600" cy="646331"/>
          </a:xfrm>
          <a:prstGeom prst="rect">
            <a:avLst/>
          </a:prstGeom>
          <a:noFill/>
        </p:spPr>
        <p:txBody>
          <a:bodyPr wrap="square" rtlCol="0">
            <a:spAutoFit/>
          </a:bodyPr>
          <a:lstStyle/>
          <a:p>
            <a:pPr algn="ctr"/>
            <a:r>
              <a:rPr lang="en-US" sz="3600" b="1" dirty="0" smtClean="0">
                <a:solidFill>
                  <a:schemeClr val="bg1"/>
                </a:solidFill>
                <a:effectLst>
                  <a:glow rad="63500">
                    <a:schemeClr val="accent1">
                      <a:satMod val="175000"/>
                      <a:alpha val="40000"/>
                    </a:schemeClr>
                  </a:glow>
                </a:effectLst>
                <a:latin typeface="Agency FB" pitchFamily="2" charset="0"/>
              </a:rPr>
              <a:t>EARTH: A LARGE PLANET?</a:t>
            </a:r>
            <a:endParaRPr lang="en-US" sz="3600" b="1" dirty="0">
              <a:solidFill>
                <a:schemeClr val="bg1"/>
              </a:solidFill>
              <a:effectLst>
                <a:glow rad="63500">
                  <a:schemeClr val="accent1">
                    <a:satMod val="175000"/>
                    <a:alpha val="40000"/>
                  </a:schemeClr>
                </a:glow>
              </a:effectLst>
              <a:latin typeface="Agency FB" pitchFamily="2" charset="0"/>
            </a:endParaRPr>
          </a:p>
        </p:txBody>
      </p:sp>
    </p:spTree>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457200" y="491890"/>
            <a:ext cx="8229600" cy="5756510"/>
          </a:xfrm>
          <a:prstGeom prst="rect">
            <a:avLst/>
          </a:prstGeom>
          <a:ln w="228600" cap="sq" cmpd="thickThin">
            <a:solidFill>
              <a:schemeClr val="tx1"/>
            </a:solidFill>
            <a:prstDash val="solid"/>
            <a:miter lim="800000"/>
          </a:ln>
          <a:effectLst>
            <a:innerShdw blurRad="76200">
              <a:srgbClr val="000000"/>
            </a:innerShdw>
          </a:effectLst>
        </p:spPr>
      </p:pic>
      <p:sp>
        <p:nvSpPr>
          <p:cNvPr id="4" name="Right Triangle 3"/>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iagonal Stripe 4"/>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rot="19953780">
            <a:off x="-87968" y="373025"/>
            <a:ext cx="2438400" cy="646331"/>
          </a:xfrm>
          <a:prstGeom prst="rect">
            <a:avLst/>
          </a:prstGeom>
          <a:noFill/>
        </p:spPr>
        <p:txBody>
          <a:bodyPr wrap="square" rtlCol="0">
            <a:spAutoFit/>
          </a:bodyPr>
          <a:lstStyle/>
          <a:p>
            <a:pPr algn="ctr"/>
            <a:r>
              <a:rPr lang="en-US" sz="3600" b="1" dirty="0">
                <a:effectLst>
                  <a:glow rad="101600">
                    <a:schemeClr val="bg1">
                      <a:alpha val="60000"/>
                    </a:schemeClr>
                  </a:glow>
                  <a:outerShdw blurRad="50800" dist="50800" dir="5400000" algn="ctr" rotWithShape="0">
                    <a:srgbClr val="FFFF00"/>
                  </a:outerShdw>
                </a:effectLst>
                <a:latin typeface="Agency FB" pitchFamily="2" charset="0"/>
              </a:rPr>
              <a:t>PERSPECTIVE</a:t>
            </a:r>
          </a:p>
        </p:txBody>
      </p:sp>
      <p:sp>
        <p:nvSpPr>
          <p:cNvPr id="7" name="TextBox 6"/>
          <p:cNvSpPr txBox="1"/>
          <p:nvPr/>
        </p:nvSpPr>
        <p:spPr>
          <a:xfrm>
            <a:off x="1447800" y="6096000"/>
            <a:ext cx="6324600" cy="646331"/>
          </a:xfrm>
          <a:prstGeom prst="rect">
            <a:avLst/>
          </a:prstGeom>
          <a:noFill/>
        </p:spPr>
        <p:txBody>
          <a:bodyPr wrap="square" rtlCol="0">
            <a:spAutoFit/>
          </a:bodyPr>
          <a:lstStyle/>
          <a:p>
            <a:pPr algn="ctr"/>
            <a:r>
              <a:rPr lang="en-US" sz="3600" b="1" dirty="0" smtClean="0">
                <a:solidFill>
                  <a:schemeClr val="bg1"/>
                </a:solidFill>
                <a:effectLst>
                  <a:glow rad="63500">
                    <a:schemeClr val="accent1">
                      <a:satMod val="175000"/>
                      <a:alpha val="40000"/>
                    </a:schemeClr>
                  </a:glow>
                </a:effectLst>
                <a:latin typeface="Agency FB" pitchFamily="2" charset="0"/>
              </a:rPr>
              <a:t>THE SUN: A LARGE STAR?</a:t>
            </a:r>
            <a:endParaRPr lang="en-US" sz="3600" b="1" dirty="0">
              <a:solidFill>
                <a:schemeClr val="bg1"/>
              </a:solidFill>
              <a:effectLst>
                <a:glow rad="63500">
                  <a:schemeClr val="accent1">
                    <a:satMod val="175000"/>
                    <a:alpha val="40000"/>
                  </a:schemeClr>
                </a:glow>
              </a:effectLst>
              <a:latin typeface="Agency FB" pitchFamily="2" charset="0"/>
            </a:endParaRPr>
          </a:p>
        </p:txBody>
      </p:sp>
    </p:spTree>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a:effectLst/>
        </p:spPr>
      </p:pic>
      <p:pic>
        <p:nvPicPr>
          <p:cNvPr id="11" name="Picture 2"/>
          <p:cNvPicPr>
            <a:picLocks noChangeAspect="1" noChangeArrowheads="1"/>
          </p:cNvPicPr>
          <p:nvPr/>
        </p:nvPicPr>
        <p:blipFill>
          <a:blip r:embed="rId4">
            <a:grayscl/>
            <a:lum contrast="10000"/>
          </a:blip>
          <a:srcRect l="4167" r="5000"/>
          <a:stretch>
            <a:fillRect/>
          </a:stretch>
        </p:blipFill>
        <p:spPr bwMode="auto">
          <a:xfrm>
            <a:off x="304800" y="228340"/>
            <a:ext cx="8544792" cy="64013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ight Triangle 8"/>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iagonal Stripe 7"/>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rot="19953780">
            <a:off x="-555168" y="373025"/>
            <a:ext cx="3372800" cy="646331"/>
          </a:xfrm>
          <a:prstGeom prst="rect">
            <a:avLst/>
          </a:prstGeom>
          <a:noFill/>
        </p:spPr>
        <p:txBody>
          <a:bodyPr wrap="square" rtlCol="0">
            <a:spAutoFit/>
          </a:bodyPr>
          <a:lstStyle/>
          <a:p>
            <a:pPr algn="ctr"/>
            <a:r>
              <a:rPr lang="en-US" sz="3600" b="1" dirty="0" smtClean="0">
                <a:effectLst>
                  <a:glow rad="101600">
                    <a:schemeClr val="bg1">
                      <a:alpha val="60000"/>
                    </a:schemeClr>
                  </a:glow>
                  <a:outerShdw blurRad="50800" dist="50800" dir="5400000" algn="ctr" rotWithShape="0">
                    <a:srgbClr val="FFFF00"/>
                  </a:outerShdw>
                </a:effectLst>
                <a:latin typeface="Agency FB" pitchFamily="2" charset="0"/>
              </a:rPr>
              <a:t> </a:t>
            </a:r>
            <a:r>
              <a:rPr lang="en-US" sz="3200" b="1" dirty="0" smtClean="0">
                <a:effectLst>
                  <a:glow rad="101600">
                    <a:schemeClr val="bg1">
                      <a:alpha val="60000"/>
                    </a:schemeClr>
                  </a:glow>
                  <a:outerShdw blurRad="50800" dist="50800" dir="5400000" algn="ctr" rotWithShape="0">
                    <a:srgbClr val="FFFF00"/>
                  </a:outerShdw>
                </a:effectLst>
                <a:latin typeface="Agency FB" pitchFamily="2" charset="0"/>
              </a:rPr>
              <a:t>HURRICANE IKE</a:t>
            </a:r>
            <a:endParaRPr lang="en-US" sz="3600" b="1" dirty="0">
              <a:effectLst>
                <a:glow rad="101600">
                  <a:schemeClr val="bg1">
                    <a:alpha val="60000"/>
                  </a:schemeClr>
                </a:glow>
                <a:outerShdw blurRad="50800" dist="50800" dir="5400000" algn="ctr" rotWithShape="0">
                  <a:srgbClr val="FFFF00"/>
                </a:outerShdw>
              </a:effectLst>
              <a:latin typeface="Agency FB" pitchFamily="2" charset="0"/>
            </a:endParaRPr>
          </a:p>
        </p:txBody>
      </p:sp>
    </p:spTree>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457200" y="487212"/>
            <a:ext cx="8236286" cy="5761188"/>
          </a:xfrm>
          <a:prstGeom prst="rect">
            <a:avLst/>
          </a:prstGeom>
          <a:ln w="228600" cap="sq" cmpd="thickThin">
            <a:solidFill>
              <a:schemeClr val="tx1"/>
            </a:solidFill>
            <a:prstDash val="solid"/>
            <a:miter lim="800000"/>
          </a:ln>
          <a:effectLst>
            <a:innerShdw blurRad="76200">
              <a:srgbClr val="000000"/>
            </a:innerShdw>
          </a:effectLst>
        </p:spPr>
      </p:pic>
      <p:sp>
        <p:nvSpPr>
          <p:cNvPr id="4" name="Right Triangle 3"/>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iagonal Stripe 4"/>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p:cNvSpPr txBox="1"/>
          <p:nvPr/>
        </p:nvSpPr>
        <p:spPr>
          <a:xfrm rot="19953780">
            <a:off x="-87968" y="373025"/>
            <a:ext cx="2438400" cy="646331"/>
          </a:xfrm>
          <a:prstGeom prst="rect">
            <a:avLst/>
          </a:prstGeom>
          <a:noFill/>
        </p:spPr>
        <p:txBody>
          <a:bodyPr wrap="square" rtlCol="0">
            <a:spAutoFit/>
          </a:bodyPr>
          <a:lstStyle/>
          <a:p>
            <a:pPr algn="ctr"/>
            <a:r>
              <a:rPr lang="en-US" sz="3600" b="1" dirty="0">
                <a:effectLst>
                  <a:glow rad="101600">
                    <a:schemeClr val="bg1">
                      <a:alpha val="60000"/>
                    </a:schemeClr>
                  </a:glow>
                  <a:outerShdw blurRad="50800" dist="50800" dir="5400000" algn="ctr" rotWithShape="0">
                    <a:srgbClr val="FFFF00"/>
                  </a:outerShdw>
                </a:effectLst>
                <a:latin typeface="Agency FB" pitchFamily="2" charset="0"/>
              </a:rPr>
              <a:t>PERSPECTIVE</a:t>
            </a:r>
          </a:p>
        </p:txBody>
      </p:sp>
      <p:sp>
        <p:nvSpPr>
          <p:cNvPr id="7" name="TextBox 6"/>
          <p:cNvSpPr txBox="1"/>
          <p:nvPr/>
        </p:nvSpPr>
        <p:spPr>
          <a:xfrm>
            <a:off x="1447800" y="6096000"/>
            <a:ext cx="6324600" cy="646331"/>
          </a:xfrm>
          <a:prstGeom prst="rect">
            <a:avLst/>
          </a:prstGeom>
          <a:noFill/>
        </p:spPr>
        <p:txBody>
          <a:bodyPr wrap="square" rtlCol="0">
            <a:spAutoFit/>
          </a:bodyPr>
          <a:lstStyle/>
          <a:p>
            <a:pPr algn="ctr"/>
            <a:r>
              <a:rPr lang="en-US" sz="3600" b="1" dirty="0" smtClean="0">
                <a:solidFill>
                  <a:schemeClr val="bg1"/>
                </a:solidFill>
                <a:effectLst>
                  <a:glow rad="63500">
                    <a:schemeClr val="accent1">
                      <a:satMod val="175000"/>
                      <a:alpha val="40000"/>
                    </a:schemeClr>
                  </a:glow>
                </a:effectLst>
                <a:latin typeface="Agency FB" pitchFamily="2" charset="0"/>
              </a:rPr>
              <a:t>THE SUN: A LARGE STAR?</a:t>
            </a:r>
            <a:endParaRPr lang="en-US" sz="3600" b="1" dirty="0">
              <a:solidFill>
                <a:schemeClr val="bg1"/>
              </a:solidFill>
              <a:effectLst>
                <a:glow rad="63500">
                  <a:schemeClr val="accent1">
                    <a:satMod val="175000"/>
                    <a:alpha val="40000"/>
                  </a:schemeClr>
                </a:glow>
              </a:effectLst>
              <a:latin typeface="Agency FB" pitchFamily="2" charset="0"/>
            </a:endParaRPr>
          </a:p>
        </p:txBody>
      </p:sp>
      <p:sp>
        <p:nvSpPr>
          <p:cNvPr id="8" name="Rectangle 7"/>
          <p:cNvSpPr/>
          <p:nvPr/>
        </p:nvSpPr>
        <p:spPr>
          <a:xfrm>
            <a:off x="2286000" y="575608"/>
            <a:ext cx="6324600" cy="1938992"/>
          </a:xfrm>
          <a:prstGeom prst="rect">
            <a:avLst/>
          </a:prstGeom>
          <a:solidFill>
            <a:srgbClr val="C00000">
              <a:alpha val="61000"/>
            </a:srgbClr>
          </a:solidFill>
          <a:ln w="41275">
            <a:solidFill>
              <a:srgbClr val="FFFF00"/>
            </a:solidFill>
          </a:ln>
        </p:spPr>
        <p:txBody>
          <a:bodyPr wrap="square" lIns="182880" tIns="91440" rIns="182880" bIns="91440">
            <a:spAutoFit/>
          </a:bodyPr>
          <a:lstStyle/>
          <a:p>
            <a:pPr algn="just">
              <a:spcBef>
                <a:spcPts val="1200"/>
              </a:spcBef>
            </a:pPr>
            <a:r>
              <a:rPr lang="en-US" sz="2600" b="1" i="1" dirty="0" smtClean="0">
                <a:solidFill>
                  <a:schemeClr val="bg1"/>
                </a:solidFill>
                <a:effectLst>
                  <a:glow rad="101600">
                    <a:schemeClr val="tx1">
                      <a:alpha val="60000"/>
                    </a:schemeClr>
                  </a:glow>
                  <a:outerShdw blurRad="50800" dist="50800" dir="5400000" algn="ctr" rotWithShape="0">
                    <a:schemeClr val="tx1"/>
                  </a:outerShdw>
                </a:effectLst>
              </a:rPr>
              <a:t>Job 9:9  </a:t>
            </a:r>
            <a:r>
              <a:rPr lang="en-US" sz="2600" b="1" dirty="0" smtClean="0">
                <a:solidFill>
                  <a:schemeClr val="bg1"/>
                </a:solidFill>
                <a:effectLst>
                  <a:glow rad="101600">
                    <a:schemeClr val="tx1">
                      <a:alpha val="60000"/>
                    </a:schemeClr>
                  </a:glow>
                  <a:outerShdw blurRad="50800" dist="50800" dir="5400000" algn="ctr" rotWithShape="0">
                    <a:schemeClr val="tx1"/>
                  </a:outerShdw>
                </a:effectLst>
              </a:rPr>
              <a:t>He made the Bear, Orion, and the Pleiades, and the chambers of the south.</a:t>
            </a:r>
          </a:p>
          <a:p>
            <a:pPr algn="just">
              <a:spcBef>
                <a:spcPts val="1200"/>
              </a:spcBef>
            </a:pPr>
            <a:r>
              <a:rPr lang="en-US" sz="2600" b="1" i="1" dirty="0" smtClean="0">
                <a:solidFill>
                  <a:schemeClr val="bg1"/>
                </a:solidFill>
                <a:effectLst>
                  <a:glow rad="101600">
                    <a:schemeClr val="tx1">
                      <a:alpha val="60000"/>
                    </a:schemeClr>
                  </a:glow>
                  <a:outerShdw blurRad="50800" dist="50800" dir="5400000" algn="ctr" rotWithShape="0">
                    <a:schemeClr val="tx1"/>
                  </a:outerShdw>
                </a:effectLst>
              </a:rPr>
              <a:t>Job 38:31  </a:t>
            </a:r>
            <a:r>
              <a:rPr lang="en-US" sz="2600" b="1" dirty="0" smtClean="0">
                <a:solidFill>
                  <a:schemeClr val="bg1"/>
                </a:solidFill>
                <a:effectLst>
                  <a:glow rad="101600">
                    <a:schemeClr val="tx1">
                      <a:alpha val="60000"/>
                    </a:schemeClr>
                  </a:glow>
                  <a:outerShdw blurRad="50800" dist="50800" dir="5400000" algn="ctr" rotWithShape="0">
                    <a:schemeClr val="tx1"/>
                  </a:outerShdw>
                </a:effectLst>
              </a:rPr>
              <a:t>"Can you bind the cluster of the Pleiades, or loose the belt of Orion?" </a:t>
            </a: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8"/>
                                        </p:tgtEl>
                                      </p:cBhvr>
                                    </p:animEffect>
                                    <p:set>
                                      <p:cBhvr>
                                        <p:cTn id="12" dur="1" fill="hold">
                                          <p:stCondLst>
                                            <p:cond delay="9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3"/>
          <p:cNvPicPr>
            <a:picLocks noChangeAspect="1" noChangeArrowheads="1"/>
          </p:cNvPicPr>
          <p:nvPr/>
        </p:nvPicPr>
        <p:blipFill>
          <a:blip r:embed="rId3"/>
          <a:srcRect/>
          <a:stretch>
            <a:fillRect/>
          </a:stretch>
        </p:blipFill>
        <p:spPr bwMode="auto">
          <a:xfrm>
            <a:off x="457200" y="456731"/>
            <a:ext cx="8153400" cy="5944538"/>
          </a:xfrm>
          <a:prstGeom prst="rect">
            <a:avLst/>
          </a:prstGeom>
          <a:ln w="228600" cap="sq" cmpd="thickThin">
            <a:solidFill>
              <a:schemeClr val="tx1"/>
            </a:solidFill>
            <a:prstDash val="solid"/>
            <a:miter lim="800000"/>
          </a:ln>
          <a:effectLst>
            <a:innerShdw blurRad="76200">
              <a:srgbClr val="000000"/>
            </a:innerShdw>
          </a:effectLst>
        </p:spPr>
      </p:pic>
      <p:sp>
        <p:nvSpPr>
          <p:cNvPr id="5" name="Right Triangle 4"/>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iagonal Stripe 5"/>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rot="19953780">
            <a:off x="-87968" y="373025"/>
            <a:ext cx="2438400" cy="646331"/>
          </a:xfrm>
          <a:prstGeom prst="rect">
            <a:avLst/>
          </a:prstGeom>
          <a:noFill/>
        </p:spPr>
        <p:txBody>
          <a:bodyPr wrap="square" rtlCol="0">
            <a:spAutoFit/>
          </a:bodyPr>
          <a:lstStyle/>
          <a:p>
            <a:pPr algn="ctr"/>
            <a:r>
              <a:rPr lang="en-US" sz="3600" b="1" dirty="0">
                <a:effectLst>
                  <a:glow rad="101600">
                    <a:schemeClr val="bg1">
                      <a:alpha val="60000"/>
                    </a:schemeClr>
                  </a:glow>
                  <a:outerShdw blurRad="50800" dist="50800" dir="5400000" algn="ctr" rotWithShape="0">
                    <a:srgbClr val="FFFF00"/>
                  </a:outerShdw>
                </a:effectLst>
                <a:latin typeface="Agency FB" pitchFamily="2" charset="0"/>
              </a:rPr>
              <a:t>PERSPECTIVE</a:t>
            </a:r>
          </a:p>
        </p:txBody>
      </p:sp>
      <p:sp>
        <p:nvSpPr>
          <p:cNvPr id="8" name="TextBox 7"/>
          <p:cNvSpPr txBox="1"/>
          <p:nvPr/>
        </p:nvSpPr>
        <p:spPr>
          <a:xfrm>
            <a:off x="1447800" y="6096000"/>
            <a:ext cx="6324600" cy="646331"/>
          </a:xfrm>
          <a:prstGeom prst="rect">
            <a:avLst/>
          </a:prstGeom>
          <a:noFill/>
        </p:spPr>
        <p:txBody>
          <a:bodyPr wrap="square" rtlCol="0">
            <a:spAutoFit/>
          </a:bodyPr>
          <a:lstStyle/>
          <a:p>
            <a:pPr algn="ctr"/>
            <a:r>
              <a:rPr lang="en-US" sz="3600" b="1" dirty="0" smtClean="0">
                <a:solidFill>
                  <a:schemeClr val="bg1"/>
                </a:solidFill>
                <a:effectLst>
                  <a:glow rad="63500">
                    <a:schemeClr val="accent1">
                      <a:satMod val="175000"/>
                      <a:alpha val="40000"/>
                    </a:schemeClr>
                  </a:glow>
                </a:effectLst>
                <a:latin typeface="Agency FB" pitchFamily="2" charset="0"/>
              </a:rPr>
              <a:t>OUR GALAXY: THE MILKY WAY</a:t>
            </a:r>
            <a:endParaRPr lang="en-US" sz="3600" b="1" dirty="0">
              <a:solidFill>
                <a:schemeClr val="bg1"/>
              </a:solidFill>
              <a:effectLst>
                <a:glow rad="63500">
                  <a:schemeClr val="accent1">
                    <a:satMod val="175000"/>
                    <a:alpha val="40000"/>
                  </a:schemeClr>
                </a:glow>
              </a:effectLst>
              <a:latin typeface="Agency FB" pitchFamily="2" charset="0"/>
            </a:endParaRPr>
          </a:p>
        </p:txBody>
      </p:sp>
    </p:spTree>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srcRect/>
          <a:stretch>
            <a:fillRect/>
          </a:stretch>
        </p:blipFill>
        <p:spPr bwMode="auto">
          <a:xfrm>
            <a:off x="457200" y="457200"/>
            <a:ext cx="8229600" cy="5943600"/>
          </a:xfrm>
          <a:prstGeom prst="rect">
            <a:avLst/>
          </a:prstGeom>
          <a:ln w="228600" cap="sq" cmpd="thickThin">
            <a:solidFill>
              <a:schemeClr val="tx1"/>
            </a:solidFill>
            <a:prstDash val="solid"/>
            <a:miter lim="800000"/>
          </a:ln>
          <a:effectLst>
            <a:innerShdw blurRad="76200">
              <a:srgbClr val="000000"/>
            </a:innerShdw>
          </a:effectLst>
        </p:spPr>
      </p:pic>
      <p:sp>
        <p:nvSpPr>
          <p:cNvPr id="5" name="Right Triangle 4"/>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Diagonal Stripe 5"/>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rot="19953780">
            <a:off x="-87968" y="373025"/>
            <a:ext cx="2438400" cy="646331"/>
          </a:xfrm>
          <a:prstGeom prst="rect">
            <a:avLst/>
          </a:prstGeom>
          <a:noFill/>
        </p:spPr>
        <p:txBody>
          <a:bodyPr wrap="square" rtlCol="0">
            <a:spAutoFit/>
          </a:bodyPr>
          <a:lstStyle/>
          <a:p>
            <a:pPr algn="ctr"/>
            <a:r>
              <a:rPr lang="en-US" sz="3600" b="1" dirty="0">
                <a:effectLst>
                  <a:glow rad="101600">
                    <a:schemeClr val="bg1">
                      <a:alpha val="60000"/>
                    </a:schemeClr>
                  </a:glow>
                  <a:outerShdw blurRad="50800" dist="50800" dir="5400000" algn="ctr" rotWithShape="0">
                    <a:srgbClr val="FFFF00"/>
                  </a:outerShdw>
                </a:effectLst>
                <a:latin typeface="Agency FB" pitchFamily="2" charset="0"/>
              </a:rPr>
              <a:t>PERSPECTIVE</a:t>
            </a:r>
          </a:p>
        </p:txBody>
      </p:sp>
      <p:sp>
        <p:nvSpPr>
          <p:cNvPr id="8" name="TextBox 7"/>
          <p:cNvSpPr txBox="1"/>
          <p:nvPr/>
        </p:nvSpPr>
        <p:spPr>
          <a:xfrm>
            <a:off x="1447800" y="6096000"/>
            <a:ext cx="6324600" cy="646331"/>
          </a:xfrm>
          <a:prstGeom prst="rect">
            <a:avLst/>
          </a:prstGeom>
          <a:noFill/>
        </p:spPr>
        <p:txBody>
          <a:bodyPr wrap="square" rtlCol="0">
            <a:spAutoFit/>
          </a:bodyPr>
          <a:lstStyle/>
          <a:p>
            <a:pPr algn="ctr"/>
            <a:r>
              <a:rPr lang="en-US" sz="3600" b="1" dirty="0" smtClean="0">
                <a:solidFill>
                  <a:schemeClr val="bg1"/>
                </a:solidFill>
                <a:effectLst>
                  <a:glow rad="63500">
                    <a:schemeClr val="accent1">
                      <a:satMod val="175000"/>
                      <a:alpha val="40000"/>
                    </a:schemeClr>
                  </a:glow>
                </a:effectLst>
                <a:latin typeface="Agency FB" pitchFamily="2" charset="0"/>
              </a:rPr>
              <a:t>OUR GALAXY: THE MILKY WAY</a:t>
            </a:r>
            <a:endParaRPr lang="en-US" sz="3600" b="1" dirty="0">
              <a:solidFill>
                <a:schemeClr val="bg1"/>
              </a:solidFill>
              <a:effectLst>
                <a:glow rad="63500">
                  <a:schemeClr val="accent1">
                    <a:satMod val="175000"/>
                    <a:alpha val="40000"/>
                  </a:schemeClr>
                </a:glow>
              </a:effectLst>
              <a:latin typeface="Agency FB" pitchFamily="2" charset="0"/>
            </a:endParaRPr>
          </a:p>
        </p:txBody>
      </p:sp>
    </p:spTree>
  </p:cSld>
  <p:clrMapOvr>
    <a:masterClrMapping/>
  </p:clrMapOvr>
  <p:transition spd="slow">
    <p:fade thruBlk="1"/>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srcRect b="3750"/>
          <a:stretch>
            <a:fillRect/>
          </a:stretch>
        </p:blipFill>
        <p:spPr bwMode="auto">
          <a:xfrm>
            <a:off x="457200" y="381000"/>
            <a:ext cx="8153400" cy="6019800"/>
          </a:xfrm>
          <a:prstGeom prst="rect">
            <a:avLst/>
          </a:prstGeom>
          <a:ln w="228600" cap="sq" cmpd="thickThin">
            <a:solidFill>
              <a:schemeClr val="tx1"/>
            </a:solidFill>
            <a:prstDash val="solid"/>
            <a:miter lim="800000"/>
          </a:ln>
          <a:effectLst>
            <a:innerShdw blurRad="76200">
              <a:srgbClr val="000000"/>
            </a:innerShdw>
          </a:effectLst>
        </p:spPr>
      </p:pic>
      <p:sp>
        <p:nvSpPr>
          <p:cNvPr id="10" name="Right Triangle 9"/>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iagonal Stripe 10"/>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rot="19953780">
            <a:off x="-87968" y="373025"/>
            <a:ext cx="2438400" cy="646331"/>
          </a:xfrm>
          <a:prstGeom prst="rect">
            <a:avLst/>
          </a:prstGeom>
          <a:noFill/>
        </p:spPr>
        <p:txBody>
          <a:bodyPr wrap="square" rtlCol="0">
            <a:spAutoFit/>
          </a:bodyPr>
          <a:lstStyle/>
          <a:p>
            <a:pPr algn="ctr"/>
            <a:r>
              <a:rPr lang="en-US" sz="3600" b="1" dirty="0">
                <a:effectLst>
                  <a:glow rad="101600">
                    <a:schemeClr val="bg1">
                      <a:alpha val="60000"/>
                    </a:schemeClr>
                  </a:glow>
                  <a:outerShdw blurRad="50800" dist="50800" dir="5400000" algn="ctr" rotWithShape="0">
                    <a:srgbClr val="FFFF00"/>
                  </a:outerShdw>
                </a:effectLst>
                <a:latin typeface="Agency FB" pitchFamily="2" charset="0"/>
              </a:rPr>
              <a:t>PERSPECTIVE</a:t>
            </a:r>
          </a:p>
        </p:txBody>
      </p:sp>
      <p:sp>
        <p:nvSpPr>
          <p:cNvPr id="13" name="TextBox 12"/>
          <p:cNvSpPr txBox="1"/>
          <p:nvPr/>
        </p:nvSpPr>
        <p:spPr>
          <a:xfrm>
            <a:off x="1447800" y="6096000"/>
            <a:ext cx="6324600" cy="646331"/>
          </a:xfrm>
          <a:prstGeom prst="rect">
            <a:avLst/>
          </a:prstGeom>
          <a:noFill/>
        </p:spPr>
        <p:txBody>
          <a:bodyPr wrap="square" rtlCol="0">
            <a:spAutoFit/>
          </a:bodyPr>
          <a:lstStyle/>
          <a:p>
            <a:pPr algn="ctr"/>
            <a:r>
              <a:rPr lang="en-US" sz="3600" b="1" dirty="0" smtClean="0">
                <a:solidFill>
                  <a:schemeClr val="bg1"/>
                </a:solidFill>
                <a:effectLst>
                  <a:glow rad="63500">
                    <a:schemeClr val="accent1">
                      <a:satMod val="175000"/>
                      <a:alpha val="40000"/>
                    </a:schemeClr>
                  </a:glow>
                </a:effectLst>
                <a:latin typeface="Agency FB" pitchFamily="2" charset="0"/>
              </a:rPr>
              <a:t>OUR GALAXY: THE MILKY WAY</a:t>
            </a:r>
            <a:endParaRPr lang="en-US" sz="3600" b="1" dirty="0">
              <a:solidFill>
                <a:schemeClr val="bg1"/>
              </a:solidFill>
              <a:effectLst>
                <a:glow rad="63500">
                  <a:schemeClr val="accent1">
                    <a:satMod val="175000"/>
                    <a:alpha val="40000"/>
                  </a:schemeClr>
                </a:glow>
              </a:effectLst>
              <a:latin typeface="Agency FB" pitchFamily="2" charset="0"/>
            </a:endParaRPr>
          </a:p>
        </p:txBody>
      </p:sp>
    </p:spTree>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lum bright="-40000" contrast="10000"/>
          </a:blip>
          <a:srcRect b="3750"/>
          <a:stretch>
            <a:fillRect/>
          </a:stretch>
        </p:blipFill>
        <p:spPr bwMode="auto">
          <a:xfrm>
            <a:off x="457200" y="381000"/>
            <a:ext cx="8153400" cy="6019800"/>
          </a:xfrm>
          <a:prstGeom prst="rect">
            <a:avLst/>
          </a:prstGeom>
          <a:ln w="228600" cap="sq" cmpd="thickThin">
            <a:solidFill>
              <a:schemeClr val="tx1"/>
            </a:solidFill>
            <a:prstDash val="solid"/>
            <a:miter lim="800000"/>
          </a:ln>
          <a:effectLst>
            <a:innerShdw blurRad="76200">
              <a:srgbClr val="000000"/>
            </a:innerShdw>
          </a:effectLst>
        </p:spPr>
      </p:pic>
      <p:sp>
        <p:nvSpPr>
          <p:cNvPr id="10" name="Right Triangle 9"/>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iagonal Stripe 10"/>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rot="19953780">
            <a:off x="-87968" y="373025"/>
            <a:ext cx="2438400" cy="646331"/>
          </a:xfrm>
          <a:prstGeom prst="rect">
            <a:avLst/>
          </a:prstGeom>
          <a:noFill/>
        </p:spPr>
        <p:txBody>
          <a:bodyPr wrap="square" rtlCol="0">
            <a:spAutoFit/>
          </a:bodyPr>
          <a:lstStyle/>
          <a:p>
            <a:pPr algn="ctr"/>
            <a:r>
              <a:rPr lang="en-US" sz="3600" b="1" dirty="0">
                <a:effectLst>
                  <a:glow rad="101600">
                    <a:schemeClr val="bg1">
                      <a:alpha val="60000"/>
                    </a:schemeClr>
                  </a:glow>
                  <a:outerShdw blurRad="50800" dist="50800" dir="5400000" algn="ctr" rotWithShape="0">
                    <a:srgbClr val="FFFF00"/>
                  </a:outerShdw>
                </a:effectLst>
                <a:latin typeface="Agency FB" pitchFamily="2" charset="0"/>
              </a:rPr>
              <a:t>PERSPECTIVE</a:t>
            </a:r>
          </a:p>
        </p:txBody>
      </p:sp>
      <p:sp>
        <p:nvSpPr>
          <p:cNvPr id="13" name="TextBox 12"/>
          <p:cNvSpPr txBox="1"/>
          <p:nvPr/>
        </p:nvSpPr>
        <p:spPr>
          <a:xfrm>
            <a:off x="1447800" y="6096000"/>
            <a:ext cx="6324600" cy="646331"/>
          </a:xfrm>
          <a:prstGeom prst="rect">
            <a:avLst/>
          </a:prstGeom>
          <a:noFill/>
        </p:spPr>
        <p:txBody>
          <a:bodyPr wrap="square" rtlCol="0">
            <a:spAutoFit/>
          </a:bodyPr>
          <a:lstStyle/>
          <a:p>
            <a:pPr algn="ctr"/>
            <a:r>
              <a:rPr lang="en-US" sz="3600" b="1" dirty="0" smtClean="0">
                <a:solidFill>
                  <a:schemeClr val="bg1"/>
                </a:solidFill>
                <a:effectLst>
                  <a:glow rad="63500">
                    <a:schemeClr val="accent1">
                      <a:satMod val="175000"/>
                      <a:alpha val="40000"/>
                    </a:schemeClr>
                  </a:glow>
                </a:effectLst>
                <a:latin typeface="Agency FB" pitchFamily="2" charset="0"/>
              </a:rPr>
              <a:t>OUR GOD: ABOVE THE UNIVERSE</a:t>
            </a:r>
            <a:endParaRPr lang="en-US" sz="3600" b="1" dirty="0">
              <a:solidFill>
                <a:schemeClr val="bg1"/>
              </a:solidFill>
              <a:effectLst>
                <a:glow rad="63500">
                  <a:schemeClr val="accent1">
                    <a:satMod val="175000"/>
                    <a:alpha val="40000"/>
                  </a:schemeClr>
                </a:glow>
              </a:effectLst>
              <a:latin typeface="Agency FB" pitchFamily="2" charset="0"/>
            </a:endParaRPr>
          </a:p>
        </p:txBody>
      </p:sp>
      <p:sp>
        <p:nvSpPr>
          <p:cNvPr id="7" name="Rectangle 6"/>
          <p:cNvSpPr/>
          <p:nvPr/>
        </p:nvSpPr>
        <p:spPr>
          <a:xfrm>
            <a:off x="990600" y="1219200"/>
            <a:ext cx="7086600" cy="4380686"/>
          </a:xfrm>
          <a:prstGeom prst="rect">
            <a:avLst/>
          </a:prstGeom>
        </p:spPr>
        <p:txBody>
          <a:bodyPr wrap="square">
            <a:spAutoFit/>
          </a:bodyPr>
          <a:lstStyle/>
          <a:p>
            <a:pPr algn="just">
              <a:spcBef>
                <a:spcPts val="1200"/>
              </a:spcBef>
            </a:pPr>
            <a:r>
              <a:rPr lang="en-US" sz="2600" b="1" dirty="0" smtClean="0">
                <a:solidFill>
                  <a:schemeClr val="bg1"/>
                </a:solidFill>
                <a:effectLst>
                  <a:glow rad="101600">
                    <a:schemeClr val="tx1">
                      <a:alpha val="60000"/>
                    </a:schemeClr>
                  </a:glow>
                  <a:outerShdw blurRad="50800" dist="50800" dir="5400000" algn="ctr" rotWithShape="0">
                    <a:schemeClr val="tx1"/>
                  </a:outerShdw>
                </a:effectLst>
              </a:rPr>
              <a:t>He counts the number of the stars; He calls them all by name. Great is our Lord, and mighty in power; His understanding is infinite.</a:t>
            </a:r>
          </a:p>
          <a:p>
            <a:pPr algn="r">
              <a:lnSpc>
                <a:spcPts val="2000"/>
              </a:lnSpc>
              <a:spcBef>
                <a:spcPts val="600"/>
              </a:spcBef>
            </a:pPr>
            <a:r>
              <a:rPr lang="en-US" sz="2400" b="1" i="1" dirty="0" smtClean="0">
                <a:solidFill>
                  <a:schemeClr val="bg1"/>
                </a:solidFill>
                <a:effectLst>
                  <a:glow rad="101600">
                    <a:schemeClr val="tx1">
                      <a:alpha val="60000"/>
                    </a:schemeClr>
                  </a:glow>
                  <a:outerShdw blurRad="50800" dist="50800" dir="5400000" algn="ctr" rotWithShape="0">
                    <a:schemeClr val="tx1"/>
                  </a:outerShdw>
                </a:effectLst>
              </a:rPr>
              <a:t>Psalm 147:4-5</a:t>
            </a:r>
          </a:p>
          <a:p>
            <a:pPr algn="just">
              <a:spcBef>
                <a:spcPts val="2400"/>
              </a:spcBef>
            </a:pPr>
            <a:r>
              <a:rPr lang="en-US" sz="2600" b="1" dirty="0" smtClean="0">
                <a:solidFill>
                  <a:schemeClr val="bg1"/>
                </a:solidFill>
                <a:effectLst>
                  <a:glow rad="101600">
                    <a:schemeClr val="tx1">
                      <a:alpha val="60000"/>
                    </a:schemeClr>
                  </a:glow>
                  <a:outerShdw blurRad="50800" dist="50800" dir="5400000" algn="ctr" rotWithShape="0">
                    <a:schemeClr val="tx1"/>
                  </a:outerShdw>
                </a:effectLst>
              </a:rPr>
              <a:t>Lift up your eyes on high, and see who has created these things, who brings out their host by number; He calls them all by name, by the greatness of His might and the strength of His power; not one is missing.</a:t>
            </a:r>
          </a:p>
          <a:p>
            <a:pPr algn="r">
              <a:spcBef>
                <a:spcPts val="600"/>
              </a:spcBef>
            </a:pPr>
            <a:r>
              <a:rPr lang="en-US" sz="2400" b="1" i="1" dirty="0" smtClean="0">
                <a:solidFill>
                  <a:schemeClr val="bg1"/>
                </a:solidFill>
                <a:effectLst>
                  <a:glow rad="101600">
                    <a:schemeClr val="tx1">
                      <a:alpha val="60000"/>
                    </a:schemeClr>
                  </a:glow>
                  <a:outerShdw blurRad="50800" dist="50800" dir="5400000" algn="ctr" rotWithShape="0">
                    <a:schemeClr val="tx1"/>
                  </a:outerShdw>
                </a:effectLst>
              </a:rPr>
              <a:t>Isaiah 40:26</a:t>
            </a:r>
            <a:endParaRPr lang="en-US" sz="2400" b="1" dirty="0" smtClean="0">
              <a:solidFill>
                <a:schemeClr val="bg1"/>
              </a:solidFill>
              <a:effectLst>
                <a:glow rad="101600">
                  <a:schemeClr val="tx1">
                    <a:alpha val="60000"/>
                  </a:schemeClr>
                </a:glow>
                <a:outerShdw blurRad="50800" dist="50800" dir="5400000" algn="ctr" rotWithShape="0">
                  <a:schemeClr val="tx1"/>
                </a:outerShdw>
              </a:effectLst>
            </a:endParaRPr>
          </a:p>
        </p:txBody>
      </p:sp>
    </p:spTree>
  </p:cSld>
  <p:clrMapOvr>
    <a:masterClrMapping/>
  </p:clrMapOvr>
  <p:transition spd="slow">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lum bright="-40000" contrast="10000"/>
          </a:blip>
          <a:srcRect b="3750"/>
          <a:stretch>
            <a:fillRect/>
          </a:stretch>
        </p:blipFill>
        <p:spPr bwMode="auto">
          <a:xfrm>
            <a:off x="457200" y="381000"/>
            <a:ext cx="8153400" cy="6019800"/>
          </a:xfrm>
          <a:prstGeom prst="rect">
            <a:avLst/>
          </a:prstGeom>
          <a:ln w="228600" cap="sq" cmpd="thickThin">
            <a:solidFill>
              <a:schemeClr val="tx1"/>
            </a:solidFill>
            <a:prstDash val="solid"/>
            <a:miter lim="800000"/>
          </a:ln>
          <a:effectLst>
            <a:innerShdw blurRad="76200">
              <a:srgbClr val="000000"/>
            </a:innerShdw>
          </a:effectLst>
        </p:spPr>
      </p:pic>
      <p:sp>
        <p:nvSpPr>
          <p:cNvPr id="10" name="Right Triangle 9"/>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iagonal Stripe 10"/>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rot="19953780">
            <a:off x="-87968" y="373025"/>
            <a:ext cx="2438400" cy="646331"/>
          </a:xfrm>
          <a:prstGeom prst="rect">
            <a:avLst/>
          </a:prstGeom>
          <a:noFill/>
        </p:spPr>
        <p:txBody>
          <a:bodyPr wrap="square" rtlCol="0">
            <a:spAutoFit/>
          </a:bodyPr>
          <a:lstStyle/>
          <a:p>
            <a:pPr algn="ctr"/>
            <a:r>
              <a:rPr lang="en-US" sz="3600" b="1" dirty="0">
                <a:effectLst>
                  <a:glow rad="101600">
                    <a:schemeClr val="bg1">
                      <a:alpha val="60000"/>
                    </a:schemeClr>
                  </a:glow>
                  <a:outerShdw blurRad="50800" dist="50800" dir="5400000" algn="ctr" rotWithShape="0">
                    <a:srgbClr val="FFFF00"/>
                  </a:outerShdw>
                </a:effectLst>
                <a:latin typeface="Agency FB" pitchFamily="2" charset="0"/>
              </a:rPr>
              <a:t>PERSPECTIVE</a:t>
            </a:r>
          </a:p>
        </p:txBody>
      </p:sp>
      <p:sp>
        <p:nvSpPr>
          <p:cNvPr id="13" name="TextBox 12"/>
          <p:cNvSpPr txBox="1"/>
          <p:nvPr/>
        </p:nvSpPr>
        <p:spPr>
          <a:xfrm>
            <a:off x="1447800" y="6096000"/>
            <a:ext cx="6324600" cy="646331"/>
          </a:xfrm>
          <a:prstGeom prst="rect">
            <a:avLst/>
          </a:prstGeom>
          <a:noFill/>
        </p:spPr>
        <p:txBody>
          <a:bodyPr wrap="square" rtlCol="0">
            <a:spAutoFit/>
          </a:bodyPr>
          <a:lstStyle/>
          <a:p>
            <a:pPr algn="ctr"/>
            <a:r>
              <a:rPr lang="en-US" sz="3600" b="1" dirty="0" smtClean="0">
                <a:solidFill>
                  <a:schemeClr val="bg1"/>
                </a:solidFill>
                <a:effectLst>
                  <a:glow rad="63500">
                    <a:schemeClr val="accent1">
                      <a:satMod val="175000"/>
                      <a:alpha val="40000"/>
                    </a:schemeClr>
                  </a:glow>
                </a:effectLst>
                <a:latin typeface="Agency FB" pitchFamily="2" charset="0"/>
              </a:rPr>
              <a:t>OUR GOD: ABOVE THE UNIVERSE</a:t>
            </a:r>
            <a:endParaRPr lang="en-US" sz="3600" b="1" dirty="0">
              <a:solidFill>
                <a:schemeClr val="bg1"/>
              </a:solidFill>
              <a:effectLst>
                <a:glow rad="63500">
                  <a:schemeClr val="accent1">
                    <a:satMod val="175000"/>
                    <a:alpha val="40000"/>
                  </a:schemeClr>
                </a:glow>
              </a:effectLst>
              <a:latin typeface="Agency FB" pitchFamily="2" charset="0"/>
            </a:endParaRPr>
          </a:p>
        </p:txBody>
      </p:sp>
      <p:sp>
        <p:nvSpPr>
          <p:cNvPr id="7" name="Rectangle 6"/>
          <p:cNvSpPr/>
          <p:nvPr/>
        </p:nvSpPr>
        <p:spPr>
          <a:xfrm>
            <a:off x="990600" y="1219200"/>
            <a:ext cx="7086600" cy="4801314"/>
          </a:xfrm>
          <a:prstGeom prst="rect">
            <a:avLst/>
          </a:prstGeom>
        </p:spPr>
        <p:txBody>
          <a:bodyPr wrap="square">
            <a:spAutoFit/>
          </a:bodyPr>
          <a:lstStyle/>
          <a:p>
            <a:pPr algn="just">
              <a:spcBef>
                <a:spcPts val="1200"/>
              </a:spcBef>
            </a:pPr>
            <a:r>
              <a:rPr lang="en-US" sz="2600" b="1" dirty="0" smtClean="0">
                <a:solidFill>
                  <a:schemeClr val="bg1"/>
                </a:solidFill>
                <a:effectLst>
                  <a:glow rad="101600">
                    <a:schemeClr val="tx1">
                      <a:alpha val="60000"/>
                    </a:schemeClr>
                  </a:glow>
                  <a:outerShdw blurRad="50800" dist="50800" dir="5400000" algn="ctr" rotWithShape="0">
                    <a:schemeClr val="tx1"/>
                  </a:outerShdw>
                </a:effectLst>
              </a:rPr>
              <a:t>O LORD, our Lord, how excellent is Your name in all the earth, who have set Your glory above the heavens!</a:t>
            </a:r>
            <a:r>
              <a:rPr lang="en-US" sz="2600" b="1" i="1" dirty="0" smtClean="0">
                <a:solidFill>
                  <a:schemeClr val="bg1"/>
                </a:solidFill>
                <a:effectLst>
                  <a:glow rad="101600">
                    <a:schemeClr val="tx1">
                      <a:alpha val="60000"/>
                    </a:schemeClr>
                  </a:glow>
                  <a:outerShdw blurRad="50800" dist="50800" dir="5400000" algn="ctr" rotWithShape="0">
                    <a:schemeClr val="tx1"/>
                  </a:outerShdw>
                </a:effectLst>
              </a:rPr>
              <a:t> </a:t>
            </a:r>
          </a:p>
          <a:p>
            <a:pPr algn="r">
              <a:lnSpc>
                <a:spcPts val="2000"/>
              </a:lnSpc>
            </a:pPr>
            <a:r>
              <a:rPr lang="en-US" sz="2400" b="1" i="1" dirty="0" smtClean="0">
                <a:solidFill>
                  <a:schemeClr val="bg1"/>
                </a:solidFill>
                <a:effectLst>
                  <a:glow rad="101600">
                    <a:schemeClr val="tx1">
                      <a:alpha val="60000"/>
                    </a:schemeClr>
                  </a:glow>
                  <a:outerShdw blurRad="50800" dist="50800" dir="5400000" algn="ctr" rotWithShape="0">
                    <a:schemeClr val="tx1"/>
                  </a:outerShdw>
                </a:effectLst>
              </a:rPr>
              <a:t>Psalm 8:1</a:t>
            </a:r>
          </a:p>
          <a:p>
            <a:pPr algn="just">
              <a:spcBef>
                <a:spcPts val="2400"/>
              </a:spcBef>
            </a:pPr>
            <a:r>
              <a:rPr lang="en-US" sz="2600" b="1" dirty="0" smtClean="0">
                <a:solidFill>
                  <a:schemeClr val="bg1"/>
                </a:solidFill>
                <a:effectLst>
                  <a:glow rad="101600">
                    <a:schemeClr val="tx1">
                      <a:alpha val="60000"/>
                    </a:schemeClr>
                  </a:glow>
                  <a:outerShdw blurRad="50800" dist="50800" dir="5400000" algn="ctr" rotWithShape="0">
                    <a:schemeClr val="tx1"/>
                  </a:outerShdw>
                </a:effectLst>
              </a:rPr>
              <a:t>When I consider Your heavens, the work of Your fingers, the moon and the stars, which You have ordained, what is man that You are mindful of him, and the son of man that You visit him?</a:t>
            </a:r>
            <a:r>
              <a:rPr lang="en-US" sz="2600" b="1" i="1" dirty="0" smtClean="0">
                <a:solidFill>
                  <a:schemeClr val="bg1"/>
                </a:solidFill>
                <a:effectLst>
                  <a:glow rad="101600">
                    <a:schemeClr val="tx1">
                      <a:alpha val="60000"/>
                    </a:schemeClr>
                  </a:glow>
                  <a:outerShdw blurRad="50800" dist="50800" dir="5400000" algn="ctr" rotWithShape="0">
                    <a:schemeClr val="tx1"/>
                  </a:outerShdw>
                </a:effectLst>
              </a:rPr>
              <a:t> </a:t>
            </a:r>
            <a:r>
              <a:rPr lang="en-US" sz="2600" b="1" dirty="0" smtClean="0">
                <a:solidFill>
                  <a:schemeClr val="bg1"/>
                </a:solidFill>
                <a:effectLst>
                  <a:glow rad="101600">
                    <a:schemeClr val="tx1">
                      <a:alpha val="60000"/>
                    </a:schemeClr>
                  </a:glow>
                  <a:outerShdw blurRad="50800" dist="50800" dir="5400000" algn="ctr" rotWithShape="0">
                    <a:schemeClr val="tx1"/>
                  </a:outerShdw>
                </a:effectLst>
              </a:rPr>
              <a:t>For You have made him a little lower than the angels, and You have crowned him with glory and honor. </a:t>
            </a:r>
          </a:p>
          <a:p>
            <a:pPr algn="r">
              <a:spcBef>
                <a:spcPts val="600"/>
              </a:spcBef>
            </a:pPr>
            <a:r>
              <a:rPr lang="en-US" sz="2400" b="1" i="1" dirty="0" smtClean="0">
                <a:solidFill>
                  <a:schemeClr val="bg1"/>
                </a:solidFill>
                <a:effectLst>
                  <a:glow rad="101600">
                    <a:schemeClr val="tx1">
                      <a:alpha val="60000"/>
                    </a:schemeClr>
                  </a:glow>
                  <a:outerShdw blurRad="50800" dist="50800" dir="5400000" algn="ctr" rotWithShape="0">
                    <a:schemeClr val="tx1"/>
                  </a:outerShdw>
                </a:effectLst>
              </a:rPr>
              <a:t>Psalm 8:3-5</a:t>
            </a:r>
            <a:endParaRPr lang="en-US" sz="2400" b="1" dirty="0" smtClean="0">
              <a:solidFill>
                <a:schemeClr val="bg1"/>
              </a:solidFill>
              <a:effectLst>
                <a:glow rad="101600">
                  <a:schemeClr val="tx1">
                    <a:alpha val="60000"/>
                  </a:schemeClr>
                </a:glow>
                <a:outerShdw blurRad="50800" dist="50800" dir="5400000" algn="ctr" rotWithShape="0">
                  <a:schemeClr val="tx1"/>
                </a:outerShdw>
              </a:effectLst>
            </a:endParaRPr>
          </a:p>
        </p:txBody>
      </p:sp>
    </p:spTree>
  </p:cSld>
  <p:clrMapOvr>
    <a:masterClrMapping/>
  </p:clrMapOvr>
  <p:transition spd="slow">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lum bright="-40000" contrast="10000"/>
          </a:blip>
          <a:srcRect b="3750"/>
          <a:stretch>
            <a:fillRect/>
          </a:stretch>
        </p:blipFill>
        <p:spPr bwMode="auto">
          <a:xfrm>
            <a:off x="457200" y="381000"/>
            <a:ext cx="8153400" cy="6019800"/>
          </a:xfrm>
          <a:prstGeom prst="rect">
            <a:avLst/>
          </a:prstGeom>
          <a:ln w="228600" cap="sq" cmpd="thickThin">
            <a:solidFill>
              <a:schemeClr val="tx1"/>
            </a:solidFill>
            <a:prstDash val="solid"/>
            <a:miter lim="800000"/>
          </a:ln>
          <a:effectLst>
            <a:innerShdw blurRad="76200">
              <a:srgbClr val="000000"/>
            </a:innerShdw>
          </a:effectLst>
        </p:spPr>
      </p:pic>
      <p:sp>
        <p:nvSpPr>
          <p:cNvPr id="10" name="Right Triangle 9"/>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iagonal Stripe 10"/>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rot="19953780">
            <a:off x="-87968" y="373025"/>
            <a:ext cx="2438400" cy="646331"/>
          </a:xfrm>
          <a:prstGeom prst="rect">
            <a:avLst/>
          </a:prstGeom>
          <a:noFill/>
        </p:spPr>
        <p:txBody>
          <a:bodyPr wrap="square" rtlCol="0">
            <a:spAutoFit/>
          </a:bodyPr>
          <a:lstStyle/>
          <a:p>
            <a:pPr algn="ctr"/>
            <a:r>
              <a:rPr lang="en-US" sz="3600" b="1" dirty="0">
                <a:effectLst>
                  <a:glow rad="101600">
                    <a:schemeClr val="bg1">
                      <a:alpha val="60000"/>
                    </a:schemeClr>
                  </a:glow>
                  <a:outerShdw blurRad="50800" dist="50800" dir="5400000" algn="ctr" rotWithShape="0">
                    <a:srgbClr val="FFFF00"/>
                  </a:outerShdw>
                </a:effectLst>
                <a:latin typeface="Agency FB" pitchFamily="2" charset="0"/>
              </a:rPr>
              <a:t>PERSPECTIVE</a:t>
            </a:r>
          </a:p>
        </p:txBody>
      </p:sp>
      <p:sp>
        <p:nvSpPr>
          <p:cNvPr id="13" name="TextBox 12"/>
          <p:cNvSpPr txBox="1"/>
          <p:nvPr/>
        </p:nvSpPr>
        <p:spPr>
          <a:xfrm>
            <a:off x="1447800" y="6096000"/>
            <a:ext cx="6324600" cy="646331"/>
          </a:xfrm>
          <a:prstGeom prst="rect">
            <a:avLst/>
          </a:prstGeom>
          <a:noFill/>
        </p:spPr>
        <p:txBody>
          <a:bodyPr wrap="square" rtlCol="0">
            <a:spAutoFit/>
          </a:bodyPr>
          <a:lstStyle/>
          <a:p>
            <a:pPr algn="ctr"/>
            <a:r>
              <a:rPr lang="en-US" sz="3600" b="1" dirty="0" smtClean="0">
                <a:solidFill>
                  <a:schemeClr val="bg1"/>
                </a:solidFill>
                <a:effectLst>
                  <a:glow rad="63500">
                    <a:schemeClr val="accent1">
                      <a:satMod val="175000"/>
                      <a:alpha val="40000"/>
                    </a:schemeClr>
                  </a:glow>
                </a:effectLst>
                <a:latin typeface="Agency FB" pitchFamily="2" charset="0"/>
              </a:rPr>
              <a:t>OUR GOD: ABOVE THE UNIVERSE</a:t>
            </a:r>
            <a:endParaRPr lang="en-US" sz="3600" b="1" dirty="0">
              <a:solidFill>
                <a:schemeClr val="bg1"/>
              </a:solidFill>
              <a:effectLst>
                <a:glow rad="63500">
                  <a:schemeClr val="accent1">
                    <a:satMod val="175000"/>
                    <a:alpha val="40000"/>
                  </a:schemeClr>
                </a:glow>
              </a:effectLst>
              <a:latin typeface="Agency FB" pitchFamily="2" charset="0"/>
            </a:endParaRPr>
          </a:p>
        </p:txBody>
      </p:sp>
      <p:sp>
        <p:nvSpPr>
          <p:cNvPr id="7" name="Rectangle 6"/>
          <p:cNvSpPr/>
          <p:nvPr/>
        </p:nvSpPr>
        <p:spPr>
          <a:xfrm>
            <a:off x="990600" y="1623139"/>
            <a:ext cx="7086600" cy="3406061"/>
          </a:xfrm>
          <a:prstGeom prst="rect">
            <a:avLst/>
          </a:prstGeom>
        </p:spPr>
        <p:txBody>
          <a:bodyPr wrap="square">
            <a:spAutoFit/>
          </a:bodyPr>
          <a:lstStyle/>
          <a:p>
            <a:pPr algn="just">
              <a:spcBef>
                <a:spcPts val="1200"/>
              </a:spcBef>
            </a:pPr>
            <a:r>
              <a:rPr lang="en-US" sz="2600" b="1" dirty="0" smtClean="0">
                <a:solidFill>
                  <a:schemeClr val="bg1"/>
                </a:solidFill>
                <a:effectLst>
                  <a:glow rad="101600">
                    <a:schemeClr val="tx1">
                      <a:alpha val="60000"/>
                    </a:schemeClr>
                  </a:glow>
                  <a:outerShdw blurRad="50800" dist="50800" dir="5400000" algn="ctr" rotWithShape="0">
                    <a:schemeClr val="tx1"/>
                  </a:outerShdw>
                </a:effectLst>
              </a:rPr>
              <a:t>"And He has made from one blood every nation of men to dwell on all the face of the earth, and has determined their </a:t>
            </a:r>
            <a:r>
              <a:rPr lang="en-US" sz="2600" b="1" dirty="0" err="1" smtClean="0">
                <a:solidFill>
                  <a:schemeClr val="bg1"/>
                </a:solidFill>
                <a:effectLst>
                  <a:glow rad="101600">
                    <a:schemeClr val="tx1">
                      <a:alpha val="60000"/>
                    </a:schemeClr>
                  </a:glow>
                  <a:outerShdw blurRad="50800" dist="50800" dir="5400000" algn="ctr" rotWithShape="0">
                    <a:schemeClr val="tx1"/>
                  </a:outerShdw>
                </a:effectLst>
              </a:rPr>
              <a:t>preappointed</a:t>
            </a:r>
            <a:r>
              <a:rPr lang="en-US" sz="2600" b="1" dirty="0" smtClean="0">
                <a:solidFill>
                  <a:schemeClr val="bg1"/>
                </a:solidFill>
                <a:effectLst>
                  <a:glow rad="101600">
                    <a:schemeClr val="tx1">
                      <a:alpha val="60000"/>
                    </a:schemeClr>
                  </a:glow>
                  <a:outerShdw blurRad="50800" dist="50800" dir="5400000" algn="ctr" rotWithShape="0">
                    <a:schemeClr val="tx1"/>
                  </a:outerShdw>
                </a:effectLst>
              </a:rPr>
              <a:t> times and the boundaries of their dwellings, so that they should seek the Lord, in the hope that they might grope for Him and find Him, though </a:t>
            </a:r>
            <a:r>
              <a:rPr lang="en-US" sz="2600" b="1" dirty="0" smtClean="0">
                <a:solidFill>
                  <a:srgbClr val="FFFF00"/>
                </a:solidFill>
                <a:effectLst>
                  <a:glow rad="101600">
                    <a:schemeClr val="tx1">
                      <a:alpha val="60000"/>
                    </a:schemeClr>
                  </a:glow>
                  <a:outerShdw blurRad="50800" dist="50800" dir="5400000" algn="ctr" rotWithShape="0">
                    <a:schemeClr val="tx1"/>
                  </a:outerShdw>
                </a:effectLst>
              </a:rPr>
              <a:t>He is not far from each one of us</a:t>
            </a:r>
            <a:r>
              <a:rPr lang="en-US" sz="2600" b="1" dirty="0" smtClean="0">
                <a:solidFill>
                  <a:schemeClr val="bg1"/>
                </a:solidFill>
                <a:effectLst>
                  <a:glow rad="101600">
                    <a:schemeClr val="tx1">
                      <a:alpha val="60000"/>
                    </a:schemeClr>
                  </a:glow>
                  <a:outerShdw blurRad="50800" dist="50800" dir="5400000" algn="ctr" rotWithShape="0">
                    <a:schemeClr val="tx1"/>
                  </a:outerShdw>
                </a:effectLst>
              </a:rPr>
              <a:t>…"</a:t>
            </a:r>
          </a:p>
          <a:p>
            <a:pPr algn="r">
              <a:lnSpc>
                <a:spcPts val="2000"/>
              </a:lnSpc>
            </a:pPr>
            <a:endParaRPr lang="en-US" sz="2400" b="1" i="1" dirty="0" smtClean="0">
              <a:solidFill>
                <a:schemeClr val="bg1"/>
              </a:solidFill>
              <a:effectLst>
                <a:glow rad="101600">
                  <a:schemeClr val="tx1">
                    <a:alpha val="60000"/>
                  </a:schemeClr>
                </a:glow>
                <a:outerShdw blurRad="50800" dist="50800" dir="5400000" algn="ctr" rotWithShape="0">
                  <a:schemeClr val="tx1"/>
                </a:outerShdw>
              </a:effectLst>
            </a:endParaRPr>
          </a:p>
          <a:p>
            <a:pPr algn="r">
              <a:lnSpc>
                <a:spcPts val="2000"/>
              </a:lnSpc>
            </a:pPr>
            <a:r>
              <a:rPr lang="en-US" sz="2400" b="1" i="1" dirty="0" smtClean="0">
                <a:solidFill>
                  <a:schemeClr val="bg1"/>
                </a:solidFill>
                <a:effectLst>
                  <a:glow rad="101600">
                    <a:schemeClr val="tx1">
                      <a:alpha val="60000"/>
                    </a:schemeClr>
                  </a:glow>
                  <a:outerShdw blurRad="50800" dist="50800" dir="5400000" algn="ctr" rotWithShape="0">
                    <a:schemeClr val="tx1"/>
                  </a:outerShdw>
                </a:effectLst>
              </a:rPr>
              <a:t>Acts 17:26-27</a:t>
            </a:r>
          </a:p>
        </p:txBody>
      </p:sp>
    </p:spTree>
  </p:cSld>
  <p:clrMapOvr>
    <a:masterClrMapping/>
  </p:clrMapOvr>
  <p:transition spd="slow">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lum bright="-40000" contrast="10000"/>
          </a:blip>
          <a:srcRect b="3750"/>
          <a:stretch>
            <a:fillRect/>
          </a:stretch>
        </p:blipFill>
        <p:spPr bwMode="auto">
          <a:xfrm>
            <a:off x="457200" y="381000"/>
            <a:ext cx="8153400" cy="6019800"/>
          </a:xfrm>
          <a:prstGeom prst="rect">
            <a:avLst/>
          </a:prstGeom>
          <a:ln w="228600" cap="sq" cmpd="thickThin">
            <a:solidFill>
              <a:schemeClr val="tx1"/>
            </a:solidFill>
            <a:prstDash val="solid"/>
            <a:miter lim="800000"/>
          </a:ln>
          <a:effectLst>
            <a:innerShdw blurRad="76200">
              <a:srgbClr val="000000"/>
            </a:innerShdw>
          </a:effectLst>
        </p:spPr>
      </p:pic>
      <p:sp>
        <p:nvSpPr>
          <p:cNvPr id="10" name="Right Triangle 9"/>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iagonal Stripe 10"/>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rot="19953780">
            <a:off x="-87968" y="373025"/>
            <a:ext cx="2438400" cy="646331"/>
          </a:xfrm>
          <a:prstGeom prst="rect">
            <a:avLst/>
          </a:prstGeom>
          <a:noFill/>
        </p:spPr>
        <p:txBody>
          <a:bodyPr wrap="square" rtlCol="0">
            <a:spAutoFit/>
          </a:bodyPr>
          <a:lstStyle/>
          <a:p>
            <a:pPr algn="ctr"/>
            <a:r>
              <a:rPr lang="en-US" sz="3600" b="1" dirty="0">
                <a:effectLst>
                  <a:glow rad="101600">
                    <a:schemeClr val="bg1">
                      <a:alpha val="60000"/>
                    </a:schemeClr>
                  </a:glow>
                  <a:outerShdw blurRad="50800" dist="50800" dir="5400000" algn="ctr" rotWithShape="0">
                    <a:srgbClr val="FFFF00"/>
                  </a:outerShdw>
                </a:effectLst>
                <a:latin typeface="Agency FB" pitchFamily="2" charset="0"/>
              </a:rPr>
              <a:t>PERSPECTIVE</a:t>
            </a:r>
          </a:p>
        </p:txBody>
      </p:sp>
      <p:sp>
        <p:nvSpPr>
          <p:cNvPr id="13" name="TextBox 12"/>
          <p:cNvSpPr txBox="1"/>
          <p:nvPr/>
        </p:nvSpPr>
        <p:spPr>
          <a:xfrm>
            <a:off x="1447800" y="6096000"/>
            <a:ext cx="6324600" cy="646331"/>
          </a:xfrm>
          <a:prstGeom prst="rect">
            <a:avLst/>
          </a:prstGeom>
          <a:noFill/>
        </p:spPr>
        <p:txBody>
          <a:bodyPr wrap="square" rtlCol="0">
            <a:spAutoFit/>
          </a:bodyPr>
          <a:lstStyle/>
          <a:p>
            <a:pPr algn="ctr"/>
            <a:r>
              <a:rPr lang="en-US" sz="3600" b="1" dirty="0" smtClean="0">
                <a:solidFill>
                  <a:schemeClr val="bg1"/>
                </a:solidFill>
                <a:effectLst>
                  <a:glow rad="63500">
                    <a:schemeClr val="accent1">
                      <a:satMod val="175000"/>
                      <a:alpha val="40000"/>
                    </a:schemeClr>
                  </a:glow>
                </a:effectLst>
                <a:latin typeface="Agency FB" pitchFamily="2" charset="0"/>
              </a:rPr>
              <a:t>OUR GOD: ABOVE THE UNIVERSE</a:t>
            </a:r>
            <a:endParaRPr lang="en-US" sz="3600" b="1" dirty="0">
              <a:solidFill>
                <a:schemeClr val="bg1"/>
              </a:solidFill>
              <a:effectLst>
                <a:glow rad="63500">
                  <a:schemeClr val="accent1">
                    <a:satMod val="175000"/>
                    <a:alpha val="40000"/>
                  </a:schemeClr>
                </a:glow>
              </a:effectLst>
              <a:latin typeface="Agency FB" pitchFamily="2" charset="0"/>
            </a:endParaRPr>
          </a:p>
        </p:txBody>
      </p:sp>
      <p:sp>
        <p:nvSpPr>
          <p:cNvPr id="7" name="Rectangle 6"/>
          <p:cNvSpPr/>
          <p:nvPr/>
        </p:nvSpPr>
        <p:spPr>
          <a:xfrm>
            <a:off x="990600" y="1467683"/>
            <a:ext cx="7086600" cy="4247317"/>
          </a:xfrm>
          <a:prstGeom prst="rect">
            <a:avLst/>
          </a:prstGeom>
        </p:spPr>
        <p:txBody>
          <a:bodyPr wrap="square">
            <a:spAutoFit/>
          </a:bodyPr>
          <a:lstStyle/>
          <a:p>
            <a:pPr algn="just">
              <a:spcBef>
                <a:spcPts val="1200"/>
              </a:spcBef>
            </a:pPr>
            <a:r>
              <a:rPr lang="en-US" sz="2600" b="1" dirty="0" smtClean="0">
                <a:solidFill>
                  <a:srgbClr val="FFFF00"/>
                </a:solidFill>
                <a:effectLst>
                  <a:glow rad="101600">
                    <a:schemeClr val="tx1">
                      <a:alpha val="60000"/>
                    </a:schemeClr>
                  </a:glow>
                  <a:outerShdw blurRad="50800" dist="50800" dir="5400000" algn="ctr" rotWithShape="0">
                    <a:schemeClr val="tx1"/>
                  </a:outerShdw>
                </a:effectLst>
              </a:rPr>
              <a:t>Draw near to God and He will draw near to you. </a:t>
            </a:r>
            <a:r>
              <a:rPr lang="en-US" sz="2600" b="1" dirty="0" smtClean="0">
                <a:solidFill>
                  <a:schemeClr val="bg1"/>
                </a:solidFill>
                <a:effectLst>
                  <a:glow rad="101600">
                    <a:schemeClr val="tx1">
                      <a:alpha val="60000"/>
                    </a:schemeClr>
                  </a:glow>
                  <a:outerShdw blurRad="50800" dist="50800" dir="5400000" algn="ctr" rotWithShape="0">
                    <a:schemeClr val="tx1"/>
                  </a:outerShdw>
                </a:effectLst>
              </a:rPr>
              <a:t>Cleanse your hands, you sinners; and purify your hearts, you double-minded.</a:t>
            </a:r>
          </a:p>
          <a:p>
            <a:pPr algn="r">
              <a:spcBef>
                <a:spcPts val="600"/>
              </a:spcBef>
            </a:pPr>
            <a:r>
              <a:rPr lang="en-US" sz="2400" b="1" i="1" dirty="0">
                <a:solidFill>
                  <a:schemeClr val="bg1"/>
                </a:solidFill>
                <a:effectLst>
                  <a:glow rad="101600">
                    <a:schemeClr val="tx1">
                      <a:alpha val="60000"/>
                    </a:schemeClr>
                  </a:glow>
                  <a:outerShdw blurRad="50800" dist="50800" dir="5400000" algn="ctr" rotWithShape="0">
                    <a:schemeClr val="tx1"/>
                  </a:outerShdw>
                </a:effectLst>
              </a:rPr>
              <a:t>James 4:8</a:t>
            </a:r>
          </a:p>
          <a:p>
            <a:pPr algn="just">
              <a:spcBef>
                <a:spcPts val="3000"/>
              </a:spcBef>
            </a:pPr>
            <a:r>
              <a:rPr lang="en-US" sz="2600" b="1" dirty="0" smtClean="0">
                <a:solidFill>
                  <a:schemeClr val="bg1"/>
                </a:solidFill>
                <a:effectLst>
                  <a:glow rad="101600">
                    <a:schemeClr val="tx1">
                      <a:alpha val="60000"/>
                    </a:schemeClr>
                  </a:glow>
                  <a:outerShdw blurRad="50800" dist="50800" dir="5400000" algn="ctr" rotWithShape="0">
                    <a:schemeClr val="tx1"/>
                  </a:outerShdw>
                </a:effectLst>
              </a:rPr>
              <a:t>Therefore humble yourselves under the mighty hand of God, that He may exalt you in due time, </a:t>
            </a:r>
            <a:r>
              <a:rPr lang="en-US" sz="2600" b="1" dirty="0" smtClean="0">
                <a:solidFill>
                  <a:srgbClr val="FFFF00"/>
                </a:solidFill>
                <a:effectLst>
                  <a:glow rad="101600">
                    <a:schemeClr val="tx1">
                      <a:alpha val="60000"/>
                    </a:schemeClr>
                  </a:glow>
                  <a:outerShdw blurRad="50800" dist="50800" dir="5400000" algn="ctr" rotWithShape="0">
                    <a:schemeClr val="tx1"/>
                  </a:outerShdw>
                </a:effectLst>
              </a:rPr>
              <a:t>casting all your care upon Him, for He cares for you</a:t>
            </a:r>
            <a:r>
              <a:rPr lang="en-US" sz="2600" b="1" dirty="0" smtClean="0">
                <a:solidFill>
                  <a:schemeClr val="bg1"/>
                </a:solidFill>
                <a:effectLst>
                  <a:glow rad="101600">
                    <a:schemeClr val="tx1">
                      <a:alpha val="60000"/>
                    </a:schemeClr>
                  </a:glow>
                  <a:outerShdw blurRad="50800" dist="50800" dir="5400000" algn="ctr" rotWithShape="0">
                    <a:schemeClr val="tx1"/>
                  </a:outerShdw>
                </a:effectLst>
              </a:rPr>
              <a:t>.</a:t>
            </a:r>
          </a:p>
          <a:p>
            <a:pPr algn="r">
              <a:spcBef>
                <a:spcPts val="600"/>
              </a:spcBef>
            </a:pPr>
            <a:r>
              <a:rPr lang="en-US" sz="2400" b="1" i="1" dirty="0" smtClean="0">
                <a:solidFill>
                  <a:schemeClr val="bg1"/>
                </a:solidFill>
                <a:effectLst>
                  <a:glow rad="101600">
                    <a:schemeClr val="tx1">
                      <a:alpha val="60000"/>
                    </a:schemeClr>
                  </a:glow>
                  <a:outerShdw blurRad="50800" dist="50800" dir="5400000" algn="ctr" rotWithShape="0">
                    <a:schemeClr val="tx1"/>
                  </a:outerShdw>
                </a:effectLst>
              </a:rPr>
              <a:t>1 Peter 5:6-7</a:t>
            </a:r>
            <a:endParaRPr lang="en-US" sz="2400" b="1" dirty="0" smtClean="0">
              <a:solidFill>
                <a:schemeClr val="bg1"/>
              </a:solidFill>
              <a:effectLst>
                <a:glow rad="101600">
                  <a:schemeClr val="tx1">
                    <a:alpha val="60000"/>
                  </a:schemeClr>
                </a:glow>
                <a:outerShdw blurRad="50800" dist="50800" dir="5400000" algn="ctr" rotWithShape="0">
                  <a:schemeClr val="tx1"/>
                </a:outerShdw>
              </a:effectLst>
            </a:endParaRPr>
          </a:p>
        </p:txBody>
      </p:sp>
    </p:spTree>
  </p:cSld>
  <p:clrMapOvr>
    <a:masterClrMapping/>
  </p:clrMapOvr>
  <p:transition spd="slow">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lum bright="-40000" contrast="10000"/>
          </a:blip>
          <a:srcRect b="3750"/>
          <a:stretch>
            <a:fillRect/>
          </a:stretch>
        </p:blipFill>
        <p:spPr bwMode="auto">
          <a:xfrm>
            <a:off x="457200" y="381000"/>
            <a:ext cx="8153400" cy="6019800"/>
          </a:xfrm>
          <a:prstGeom prst="rect">
            <a:avLst/>
          </a:prstGeom>
          <a:ln w="228600" cap="sq" cmpd="thickThin">
            <a:solidFill>
              <a:schemeClr val="tx1"/>
            </a:solidFill>
            <a:prstDash val="solid"/>
            <a:miter lim="800000"/>
          </a:ln>
          <a:effectLst>
            <a:innerShdw blurRad="76200">
              <a:srgbClr val="000000"/>
            </a:innerShdw>
          </a:effectLst>
        </p:spPr>
      </p:pic>
      <p:sp>
        <p:nvSpPr>
          <p:cNvPr id="10" name="Right Triangle 9"/>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iagonal Stripe 10"/>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rot="19953780">
            <a:off x="-87968" y="373025"/>
            <a:ext cx="2438400" cy="646331"/>
          </a:xfrm>
          <a:prstGeom prst="rect">
            <a:avLst/>
          </a:prstGeom>
          <a:noFill/>
        </p:spPr>
        <p:txBody>
          <a:bodyPr wrap="square" rtlCol="0">
            <a:spAutoFit/>
          </a:bodyPr>
          <a:lstStyle/>
          <a:p>
            <a:pPr algn="ctr"/>
            <a:r>
              <a:rPr lang="en-US" sz="3600" b="1" dirty="0">
                <a:effectLst>
                  <a:glow rad="101600">
                    <a:schemeClr val="bg1">
                      <a:alpha val="60000"/>
                    </a:schemeClr>
                  </a:glow>
                  <a:outerShdw blurRad="50800" dist="50800" dir="5400000" algn="ctr" rotWithShape="0">
                    <a:srgbClr val="FFFF00"/>
                  </a:outerShdw>
                </a:effectLst>
                <a:latin typeface="Agency FB" pitchFamily="2" charset="0"/>
              </a:rPr>
              <a:t>PERSPECTIVE</a:t>
            </a:r>
          </a:p>
        </p:txBody>
      </p:sp>
      <p:sp>
        <p:nvSpPr>
          <p:cNvPr id="13" name="TextBox 12"/>
          <p:cNvSpPr txBox="1"/>
          <p:nvPr/>
        </p:nvSpPr>
        <p:spPr>
          <a:xfrm>
            <a:off x="1447800" y="6096000"/>
            <a:ext cx="6324600" cy="646331"/>
          </a:xfrm>
          <a:prstGeom prst="rect">
            <a:avLst/>
          </a:prstGeom>
          <a:noFill/>
        </p:spPr>
        <p:txBody>
          <a:bodyPr wrap="square" rtlCol="0">
            <a:spAutoFit/>
          </a:bodyPr>
          <a:lstStyle/>
          <a:p>
            <a:pPr algn="ctr"/>
            <a:r>
              <a:rPr lang="en-US" sz="3600" b="1" dirty="0" smtClean="0">
                <a:solidFill>
                  <a:schemeClr val="bg1"/>
                </a:solidFill>
                <a:effectLst>
                  <a:glow rad="63500">
                    <a:schemeClr val="accent1">
                      <a:satMod val="175000"/>
                      <a:alpha val="40000"/>
                    </a:schemeClr>
                  </a:glow>
                </a:effectLst>
                <a:latin typeface="Agency FB" pitchFamily="2" charset="0"/>
              </a:rPr>
              <a:t>OUR GOD: ABOVE THE UNIVERSE</a:t>
            </a:r>
            <a:endParaRPr lang="en-US" sz="3600" b="1" dirty="0">
              <a:solidFill>
                <a:schemeClr val="bg1"/>
              </a:solidFill>
              <a:effectLst>
                <a:glow rad="63500">
                  <a:schemeClr val="accent1">
                    <a:satMod val="175000"/>
                    <a:alpha val="40000"/>
                  </a:schemeClr>
                </a:glow>
              </a:effectLst>
              <a:latin typeface="Agency FB" pitchFamily="2" charset="0"/>
            </a:endParaRPr>
          </a:p>
        </p:txBody>
      </p:sp>
      <p:sp>
        <p:nvSpPr>
          <p:cNvPr id="7" name="Rectangle 6"/>
          <p:cNvSpPr/>
          <p:nvPr/>
        </p:nvSpPr>
        <p:spPr>
          <a:xfrm>
            <a:off x="990600" y="2061468"/>
            <a:ext cx="7086600" cy="2205732"/>
          </a:xfrm>
          <a:prstGeom prst="rect">
            <a:avLst/>
          </a:prstGeom>
        </p:spPr>
        <p:txBody>
          <a:bodyPr wrap="square">
            <a:spAutoFit/>
          </a:bodyPr>
          <a:lstStyle/>
          <a:p>
            <a:pPr algn="just">
              <a:spcBef>
                <a:spcPts val="1200"/>
              </a:spcBef>
            </a:pPr>
            <a:r>
              <a:rPr lang="en-US" sz="2600" b="1" dirty="0" smtClean="0">
                <a:solidFill>
                  <a:schemeClr val="bg1"/>
                </a:solidFill>
                <a:effectLst>
                  <a:glow rad="101600">
                    <a:schemeClr val="tx1">
                      <a:alpha val="60000"/>
                    </a:schemeClr>
                  </a:glow>
                  <a:outerShdw blurRad="50800" dist="50800" dir="5400000" algn="ctr" rotWithShape="0">
                    <a:schemeClr val="tx1"/>
                  </a:outerShdw>
                </a:effectLst>
              </a:rPr>
              <a:t>Nevertheless the solid foundation of God stands, having this seal: </a:t>
            </a:r>
            <a:r>
              <a:rPr lang="en-US" sz="2600" b="1" dirty="0" smtClean="0">
                <a:solidFill>
                  <a:srgbClr val="FFFF00"/>
                </a:solidFill>
                <a:effectLst>
                  <a:glow rad="101600">
                    <a:schemeClr val="tx1">
                      <a:alpha val="60000"/>
                    </a:schemeClr>
                  </a:glow>
                  <a:outerShdw blurRad="50800" dist="50800" dir="5400000" algn="ctr" rotWithShape="0">
                    <a:schemeClr val="tx1"/>
                  </a:outerShdw>
                </a:effectLst>
              </a:rPr>
              <a:t>"The Lord knows those who are His,"</a:t>
            </a:r>
            <a:r>
              <a:rPr lang="en-US" sz="2600" b="1" dirty="0" smtClean="0">
                <a:solidFill>
                  <a:schemeClr val="bg1"/>
                </a:solidFill>
                <a:effectLst>
                  <a:glow rad="101600">
                    <a:schemeClr val="tx1">
                      <a:alpha val="60000"/>
                    </a:schemeClr>
                  </a:glow>
                  <a:outerShdw blurRad="50800" dist="50800" dir="5400000" algn="ctr" rotWithShape="0">
                    <a:schemeClr val="tx1"/>
                  </a:outerShdw>
                </a:effectLst>
              </a:rPr>
              <a:t> and, "Let everyone who names the name of Christ depart from iniquity."</a:t>
            </a:r>
          </a:p>
          <a:p>
            <a:pPr algn="r">
              <a:lnSpc>
                <a:spcPts val="2000"/>
              </a:lnSpc>
            </a:pPr>
            <a:endParaRPr lang="en-US" sz="2400" b="1" i="1" dirty="0" smtClean="0">
              <a:solidFill>
                <a:schemeClr val="bg1"/>
              </a:solidFill>
              <a:effectLst>
                <a:glow rad="101600">
                  <a:schemeClr val="tx1">
                    <a:alpha val="60000"/>
                  </a:schemeClr>
                </a:glow>
                <a:outerShdw blurRad="50800" dist="50800" dir="5400000" algn="ctr" rotWithShape="0">
                  <a:schemeClr val="tx1"/>
                </a:outerShdw>
              </a:effectLst>
            </a:endParaRPr>
          </a:p>
          <a:p>
            <a:pPr algn="r">
              <a:lnSpc>
                <a:spcPts val="2000"/>
              </a:lnSpc>
            </a:pPr>
            <a:r>
              <a:rPr lang="en-US" sz="2400" b="1" i="1" dirty="0" smtClean="0">
                <a:solidFill>
                  <a:schemeClr val="bg1"/>
                </a:solidFill>
                <a:effectLst>
                  <a:glow rad="101600">
                    <a:schemeClr val="tx1">
                      <a:alpha val="60000"/>
                    </a:schemeClr>
                  </a:glow>
                  <a:outerShdw blurRad="50800" dist="50800" dir="5400000" algn="ctr" rotWithShape="0">
                    <a:schemeClr val="tx1"/>
                  </a:outerShdw>
                </a:effectLst>
              </a:rPr>
              <a:t>2 Timothy 2:19</a:t>
            </a:r>
          </a:p>
        </p:txBody>
      </p:sp>
    </p:spTree>
  </p:cSld>
  <p:clrMapOvr>
    <a:masterClrMapping/>
  </p:clrMapOvr>
  <p:transition spd="slow">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lum bright="-40000" contrast="10000"/>
          </a:blip>
          <a:srcRect b="3750"/>
          <a:stretch>
            <a:fillRect/>
          </a:stretch>
        </p:blipFill>
        <p:spPr bwMode="auto">
          <a:xfrm>
            <a:off x="457200" y="381000"/>
            <a:ext cx="8153400" cy="6019800"/>
          </a:xfrm>
          <a:prstGeom prst="rect">
            <a:avLst/>
          </a:prstGeom>
          <a:ln w="228600" cap="sq" cmpd="thickThin">
            <a:solidFill>
              <a:schemeClr val="tx1"/>
            </a:solidFill>
            <a:prstDash val="solid"/>
            <a:miter lim="800000"/>
          </a:ln>
          <a:effectLst>
            <a:innerShdw blurRad="76200">
              <a:srgbClr val="000000"/>
            </a:innerShdw>
          </a:effectLst>
        </p:spPr>
      </p:pic>
      <p:sp>
        <p:nvSpPr>
          <p:cNvPr id="10" name="Right Triangle 9"/>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iagonal Stripe 10"/>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rot="19953780">
            <a:off x="-87968" y="373025"/>
            <a:ext cx="2438400" cy="646331"/>
          </a:xfrm>
          <a:prstGeom prst="rect">
            <a:avLst/>
          </a:prstGeom>
          <a:noFill/>
        </p:spPr>
        <p:txBody>
          <a:bodyPr wrap="square" rtlCol="0">
            <a:spAutoFit/>
          </a:bodyPr>
          <a:lstStyle/>
          <a:p>
            <a:pPr algn="ctr"/>
            <a:r>
              <a:rPr lang="en-US" sz="3600" b="1" dirty="0">
                <a:effectLst>
                  <a:glow rad="101600">
                    <a:schemeClr val="bg1">
                      <a:alpha val="60000"/>
                    </a:schemeClr>
                  </a:glow>
                  <a:outerShdw blurRad="50800" dist="50800" dir="5400000" algn="ctr" rotWithShape="0">
                    <a:srgbClr val="FFFF00"/>
                  </a:outerShdw>
                </a:effectLst>
                <a:latin typeface="Agency FB" pitchFamily="2" charset="0"/>
              </a:rPr>
              <a:t>PERSPECTIVE</a:t>
            </a:r>
          </a:p>
        </p:txBody>
      </p:sp>
      <p:sp>
        <p:nvSpPr>
          <p:cNvPr id="13" name="TextBox 12"/>
          <p:cNvSpPr txBox="1"/>
          <p:nvPr/>
        </p:nvSpPr>
        <p:spPr>
          <a:xfrm>
            <a:off x="1447800" y="6096000"/>
            <a:ext cx="6324600" cy="646331"/>
          </a:xfrm>
          <a:prstGeom prst="rect">
            <a:avLst/>
          </a:prstGeom>
          <a:noFill/>
        </p:spPr>
        <p:txBody>
          <a:bodyPr wrap="square" rtlCol="0">
            <a:spAutoFit/>
          </a:bodyPr>
          <a:lstStyle/>
          <a:p>
            <a:pPr algn="ctr"/>
            <a:r>
              <a:rPr lang="en-US" sz="3600" b="1" dirty="0" smtClean="0">
                <a:solidFill>
                  <a:schemeClr val="bg1"/>
                </a:solidFill>
                <a:effectLst>
                  <a:glow rad="63500">
                    <a:schemeClr val="accent1">
                      <a:satMod val="175000"/>
                      <a:alpha val="40000"/>
                    </a:schemeClr>
                  </a:glow>
                </a:effectLst>
                <a:latin typeface="Agency FB" pitchFamily="2" charset="0"/>
              </a:rPr>
              <a:t>OUR GOD: ABOVE THE UNIVERSE</a:t>
            </a:r>
            <a:endParaRPr lang="en-US" sz="3600" b="1" dirty="0">
              <a:solidFill>
                <a:schemeClr val="bg1"/>
              </a:solidFill>
              <a:effectLst>
                <a:glow rad="63500">
                  <a:schemeClr val="accent1">
                    <a:satMod val="175000"/>
                    <a:alpha val="40000"/>
                  </a:schemeClr>
                </a:glow>
              </a:effectLst>
              <a:latin typeface="Agency FB" pitchFamily="2" charset="0"/>
            </a:endParaRPr>
          </a:p>
        </p:txBody>
      </p:sp>
      <p:sp>
        <p:nvSpPr>
          <p:cNvPr id="7" name="Rectangle 6"/>
          <p:cNvSpPr/>
          <p:nvPr/>
        </p:nvSpPr>
        <p:spPr>
          <a:xfrm>
            <a:off x="990600" y="2061468"/>
            <a:ext cx="7086600" cy="2759730"/>
          </a:xfrm>
          <a:prstGeom prst="rect">
            <a:avLst/>
          </a:prstGeom>
        </p:spPr>
        <p:txBody>
          <a:bodyPr wrap="square">
            <a:spAutoFit/>
          </a:bodyPr>
          <a:lstStyle/>
          <a:p>
            <a:pPr algn="just">
              <a:spcBef>
                <a:spcPts val="1200"/>
              </a:spcBef>
            </a:pPr>
            <a:r>
              <a:rPr lang="en-US" sz="2600" b="1" dirty="0" smtClean="0">
                <a:solidFill>
                  <a:schemeClr val="bg1"/>
                </a:solidFill>
                <a:effectLst>
                  <a:glow rad="101600">
                    <a:schemeClr val="tx1">
                      <a:alpha val="60000"/>
                    </a:schemeClr>
                  </a:glow>
                  <a:outerShdw blurRad="50800" dist="50800" dir="5400000" algn="ctr" rotWithShape="0">
                    <a:schemeClr val="tx1"/>
                  </a:outerShdw>
                </a:effectLst>
              </a:rPr>
              <a:t>"Are not five sparrows sold for two copper coins? And not one of them is forgotten before God.</a:t>
            </a:r>
          </a:p>
          <a:p>
            <a:pPr algn="just">
              <a:spcBef>
                <a:spcPts val="1200"/>
              </a:spcBef>
            </a:pPr>
            <a:r>
              <a:rPr lang="en-US" sz="2600" b="1" dirty="0" smtClean="0">
                <a:solidFill>
                  <a:schemeClr val="bg1"/>
                </a:solidFill>
                <a:effectLst>
                  <a:glow rad="101600">
                    <a:schemeClr val="tx1">
                      <a:alpha val="60000"/>
                    </a:schemeClr>
                  </a:glow>
                  <a:outerShdw blurRad="50800" dist="50800" dir="5400000" algn="ctr" rotWithShape="0">
                    <a:schemeClr val="tx1"/>
                  </a:outerShdw>
                </a:effectLst>
              </a:rPr>
              <a:t>"But </a:t>
            </a:r>
            <a:r>
              <a:rPr lang="en-US" sz="2600" b="1" dirty="0" smtClean="0">
                <a:solidFill>
                  <a:srgbClr val="FFFF00"/>
                </a:solidFill>
                <a:effectLst>
                  <a:glow rad="101600">
                    <a:schemeClr val="tx1">
                      <a:alpha val="60000"/>
                    </a:schemeClr>
                  </a:glow>
                  <a:outerShdw blurRad="50800" dist="50800" dir="5400000" algn="ctr" rotWithShape="0">
                    <a:schemeClr val="tx1"/>
                  </a:outerShdw>
                </a:effectLst>
              </a:rPr>
              <a:t>the very hairs of your head are all numbered</a:t>
            </a:r>
            <a:r>
              <a:rPr lang="en-US" sz="2600" b="1" dirty="0" smtClean="0">
                <a:solidFill>
                  <a:schemeClr val="bg1"/>
                </a:solidFill>
                <a:effectLst>
                  <a:glow rad="101600">
                    <a:schemeClr val="tx1">
                      <a:alpha val="60000"/>
                    </a:schemeClr>
                  </a:glow>
                  <a:outerShdw blurRad="50800" dist="50800" dir="5400000" algn="ctr" rotWithShape="0">
                    <a:schemeClr val="tx1"/>
                  </a:outerShdw>
                </a:effectLst>
              </a:rPr>
              <a:t>. Do not fear therefore; you are of more value than many sparrows."</a:t>
            </a:r>
          </a:p>
          <a:p>
            <a:pPr algn="r">
              <a:lnSpc>
                <a:spcPts val="2000"/>
              </a:lnSpc>
            </a:pPr>
            <a:endParaRPr lang="en-US" sz="2400" b="1" i="1" dirty="0" smtClean="0">
              <a:solidFill>
                <a:schemeClr val="bg1"/>
              </a:solidFill>
              <a:effectLst>
                <a:glow rad="101600">
                  <a:schemeClr val="tx1">
                    <a:alpha val="60000"/>
                  </a:schemeClr>
                </a:glow>
                <a:outerShdw blurRad="50800" dist="50800" dir="5400000" algn="ctr" rotWithShape="0">
                  <a:schemeClr val="tx1"/>
                </a:outerShdw>
              </a:effectLst>
            </a:endParaRPr>
          </a:p>
          <a:p>
            <a:pPr algn="r">
              <a:lnSpc>
                <a:spcPts val="2000"/>
              </a:lnSpc>
            </a:pPr>
            <a:r>
              <a:rPr lang="en-US" sz="2400" b="1" i="1" dirty="0" smtClean="0">
                <a:solidFill>
                  <a:schemeClr val="bg1"/>
                </a:solidFill>
                <a:effectLst>
                  <a:glow rad="101600">
                    <a:schemeClr val="tx1">
                      <a:alpha val="60000"/>
                    </a:schemeClr>
                  </a:glow>
                  <a:outerShdw blurRad="50800" dist="50800" dir="5400000" algn="ctr" rotWithShape="0">
                    <a:schemeClr val="tx1"/>
                  </a:outerShdw>
                </a:effectLst>
              </a:rPr>
              <a:t>Luke 12:6-7</a:t>
            </a:r>
          </a:p>
        </p:txBody>
      </p:sp>
    </p:spTree>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a:effectLst/>
        </p:spPr>
      </p:pic>
      <p:pic>
        <p:nvPicPr>
          <p:cNvPr id="7" name="Picture 4"/>
          <p:cNvPicPr>
            <a:picLocks noChangeAspect="1" noChangeArrowheads="1"/>
          </p:cNvPicPr>
          <p:nvPr/>
        </p:nvPicPr>
        <p:blipFill>
          <a:blip r:embed="rId5"/>
          <a:srcRect/>
          <a:stretch>
            <a:fillRect/>
          </a:stretch>
        </p:blipFill>
        <p:spPr bwMode="auto">
          <a:xfrm>
            <a:off x="304799" y="228600"/>
            <a:ext cx="8534402" cy="64008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ight Triangle 8"/>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iagonal Stripe 7"/>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TextBox 9"/>
          <p:cNvSpPr txBox="1"/>
          <p:nvPr/>
        </p:nvSpPr>
        <p:spPr>
          <a:xfrm rot="19953780">
            <a:off x="-555168" y="373025"/>
            <a:ext cx="3372800" cy="646331"/>
          </a:xfrm>
          <a:prstGeom prst="rect">
            <a:avLst/>
          </a:prstGeom>
          <a:noFill/>
        </p:spPr>
        <p:txBody>
          <a:bodyPr wrap="square" rtlCol="0">
            <a:spAutoFit/>
          </a:bodyPr>
          <a:lstStyle/>
          <a:p>
            <a:pPr algn="ctr"/>
            <a:r>
              <a:rPr lang="en-US" sz="3600" b="1" dirty="0" smtClean="0">
                <a:effectLst>
                  <a:glow rad="101600">
                    <a:schemeClr val="bg1">
                      <a:alpha val="60000"/>
                    </a:schemeClr>
                  </a:glow>
                  <a:outerShdw blurRad="50800" dist="50800" dir="5400000" algn="ctr" rotWithShape="0">
                    <a:srgbClr val="FFFF00"/>
                  </a:outerShdw>
                </a:effectLst>
                <a:latin typeface="Agency FB" pitchFamily="2" charset="0"/>
              </a:rPr>
              <a:t> </a:t>
            </a:r>
            <a:r>
              <a:rPr lang="en-US" sz="3200" b="1" dirty="0" smtClean="0">
                <a:effectLst>
                  <a:glow rad="101600">
                    <a:schemeClr val="bg1">
                      <a:alpha val="60000"/>
                    </a:schemeClr>
                  </a:glow>
                  <a:outerShdw blurRad="50800" dist="50800" dir="5400000" algn="ctr" rotWithShape="0">
                    <a:srgbClr val="FFFF00"/>
                  </a:outerShdw>
                </a:effectLst>
                <a:latin typeface="Agency FB" pitchFamily="2" charset="0"/>
              </a:rPr>
              <a:t>HURRICANE IKE</a:t>
            </a:r>
            <a:endParaRPr lang="en-US" sz="3600" b="1" dirty="0">
              <a:effectLst>
                <a:glow rad="101600">
                  <a:schemeClr val="bg1">
                    <a:alpha val="60000"/>
                  </a:schemeClr>
                </a:glow>
                <a:outerShdw blurRad="50800" dist="50800" dir="5400000" algn="ctr" rotWithShape="0">
                  <a:srgbClr val="FFFF00"/>
                </a:outerShdw>
              </a:effectLst>
              <a:latin typeface="Agency FB" pitchFamily="2" charset="0"/>
            </a:endParaRPr>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3">
            <a:lum bright="-40000" contrast="10000"/>
          </a:blip>
          <a:srcRect b="3750"/>
          <a:stretch>
            <a:fillRect/>
          </a:stretch>
        </p:blipFill>
        <p:spPr bwMode="auto">
          <a:xfrm>
            <a:off x="457200" y="381000"/>
            <a:ext cx="8153400" cy="6019800"/>
          </a:xfrm>
          <a:prstGeom prst="rect">
            <a:avLst/>
          </a:prstGeom>
          <a:ln w="228600" cap="sq" cmpd="thickThin">
            <a:solidFill>
              <a:schemeClr val="tx1"/>
            </a:solidFill>
            <a:prstDash val="solid"/>
            <a:miter lim="800000"/>
          </a:ln>
          <a:effectLst>
            <a:innerShdw blurRad="76200">
              <a:srgbClr val="000000"/>
            </a:innerShdw>
          </a:effectLst>
        </p:spPr>
      </p:pic>
      <p:sp>
        <p:nvSpPr>
          <p:cNvPr id="10" name="Right Triangle 9"/>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iagonal Stripe 10"/>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rot="19953780">
            <a:off x="-87968" y="373025"/>
            <a:ext cx="2438400" cy="646331"/>
          </a:xfrm>
          <a:prstGeom prst="rect">
            <a:avLst/>
          </a:prstGeom>
          <a:noFill/>
        </p:spPr>
        <p:txBody>
          <a:bodyPr wrap="square" rtlCol="0">
            <a:spAutoFit/>
          </a:bodyPr>
          <a:lstStyle/>
          <a:p>
            <a:pPr algn="ctr"/>
            <a:r>
              <a:rPr lang="en-US" sz="3600" b="1" dirty="0">
                <a:effectLst>
                  <a:glow rad="101600">
                    <a:schemeClr val="bg1">
                      <a:alpha val="60000"/>
                    </a:schemeClr>
                  </a:glow>
                  <a:outerShdw blurRad="50800" dist="50800" dir="5400000" algn="ctr" rotWithShape="0">
                    <a:srgbClr val="FFFF00"/>
                  </a:outerShdw>
                </a:effectLst>
                <a:latin typeface="Agency FB" pitchFamily="2" charset="0"/>
              </a:rPr>
              <a:t>PERSPECTIVE</a:t>
            </a:r>
          </a:p>
        </p:txBody>
      </p:sp>
      <p:sp>
        <p:nvSpPr>
          <p:cNvPr id="13" name="TextBox 12"/>
          <p:cNvSpPr txBox="1"/>
          <p:nvPr/>
        </p:nvSpPr>
        <p:spPr>
          <a:xfrm>
            <a:off x="1447800" y="6096000"/>
            <a:ext cx="6324600" cy="646331"/>
          </a:xfrm>
          <a:prstGeom prst="rect">
            <a:avLst/>
          </a:prstGeom>
          <a:noFill/>
        </p:spPr>
        <p:txBody>
          <a:bodyPr wrap="square" rtlCol="0">
            <a:spAutoFit/>
          </a:bodyPr>
          <a:lstStyle/>
          <a:p>
            <a:pPr algn="ctr"/>
            <a:r>
              <a:rPr lang="en-US" sz="3600" b="1" dirty="0" smtClean="0">
                <a:solidFill>
                  <a:schemeClr val="bg1"/>
                </a:solidFill>
                <a:effectLst>
                  <a:glow rad="63500">
                    <a:schemeClr val="accent1">
                      <a:satMod val="175000"/>
                      <a:alpha val="40000"/>
                    </a:schemeClr>
                  </a:glow>
                </a:effectLst>
                <a:latin typeface="Agency FB" pitchFamily="2" charset="0"/>
              </a:rPr>
              <a:t>OUR GOD: ABOVE THE UNIVERSE</a:t>
            </a:r>
            <a:endParaRPr lang="en-US" sz="3600" b="1" dirty="0">
              <a:solidFill>
                <a:schemeClr val="bg1"/>
              </a:solidFill>
              <a:effectLst>
                <a:glow rad="63500">
                  <a:schemeClr val="accent1">
                    <a:satMod val="175000"/>
                    <a:alpha val="40000"/>
                  </a:schemeClr>
                </a:glow>
              </a:effectLst>
              <a:latin typeface="Agency FB" pitchFamily="2" charset="0"/>
            </a:endParaRPr>
          </a:p>
        </p:txBody>
      </p:sp>
      <p:sp>
        <p:nvSpPr>
          <p:cNvPr id="7" name="Rectangle 6"/>
          <p:cNvSpPr/>
          <p:nvPr/>
        </p:nvSpPr>
        <p:spPr>
          <a:xfrm>
            <a:off x="990600" y="1447800"/>
            <a:ext cx="7086600" cy="3960058"/>
          </a:xfrm>
          <a:prstGeom prst="rect">
            <a:avLst/>
          </a:prstGeom>
        </p:spPr>
        <p:txBody>
          <a:bodyPr wrap="square">
            <a:spAutoFit/>
          </a:bodyPr>
          <a:lstStyle/>
          <a:p>
            <a:pPr algn="just">
              <a:spcBef>
                <a:spcPts val="1200"/>
              </a:spcBef>
            </a:pPr>
            <a:r>
              <a:rPr lang="en-US" sz="2600" b="1" dirty="0" smtClean="0">
                <a:solidFill>
                  <a:schemeClr val="bg1"/>
                </a:solidFill>
                <a:effectLst>
                  <a:glow rad="101600">
                    <a:schemeClr val="tx1">
                      <a:alpha val="60000"/>
                    </a:schemeClr>
                  </a:glow>
                  <a:outerShdw blurRad="50800" dist="50800" dir="5400000" algn="ctr" rotWithShape="0">
                    <a:schemeClr val="tx1"/>
                  </a:outerShdw>
                </a:effectLst>
              </a:rPr>
              <a:t>Let your gentleness be known to all men. </a:t>
            </a:r>
            <a:r>
              <a:rPr lang="en-US" sz="2600" b="1" dirty="0" smtClean="0">
                <a:solidFill>
                  <a:srgbClr val="FFFF00"/>
                </a:solidFill>
                <a:effectLst>
                  <a:glow rad="101600">
                    <a:schemeClr val="tx1">
                      <a:alpha val="60000"/>
                    </a:schemeClr>
                  </a:glow>
                  <a:outerShdw blurRad="50800" dist="50800" dir="5400000" algn="ctr" rotWithShape="0">
                    <a:schemeClr val="tx1"/>
                  </a:outerShdw>
                </a:effectLst>
              </a:rPr>
              <a:t>The Lord is at hand.</a:t>
            </a:r>
          </a:p>
          <a:p>
            <a:pPr algn="just">
              <a:spcBef>
                <a:spcPts val="1200"/>
              </a:spcBef>
            </a:pPr>
            <a:r>
              <a:rPr lang="en-US" sz="2600" b="1" dirty="0" smtClean="0">
                <a:solidFill>
                  <a:schemeClr val="bg1"/>
                </a:solidFill>
                <a:effectLst>
                  <a:glow rad="101600">
                    <a:schemeClr val="tx1">
                      <a:alpha val="60000"/>
                    </a:schemeClr>
                  </a:glow>
                  <a:outerShdw blurRad="50800" dist="50800" dir="5400000" algn="ctr" rotWithShape="0">
                    <a:schemeClr val="tx1"/>
                  </a:outerShdw>
                </a:effectLst>
              </a:rPr>
              <a:t>Be anxious for nothing, but in everything by prayer and supplication, with thanksgiving, let your requests be made known to God; and </a:t>
            </a:r>
            <a:r>
              <a:rPr lang="en-US" sz="2600" b="1" dirty="0" smtClean="0">
                <a:solidFill>
                  <a:srgbClr val="FFFF00"/>
                </a:solidFill>
                <a:effectLst>
                  <a:glow rad="101600">
                    <a:schemeClr val="tx1">
                      <a:alpha val="60000"/>
                    </a:schemeClr>
                  </a:glow>
                  <a:outerShdw blurRad="50800" dist="50800" dir="5400000" algn="ctr" rotWithShape="0">
                    <a:schemeClr val="tx1"/>
                  </a:outerShdw>
                </a:effectLst>
              </a:rPr>
              <a:t>the peace of God, which surpasses all understanding, will guard your hearts and minds through Christ Jesus</a:t>
            </a:r>
            <a:r>
              <a:rPr lang="en-US" sz="2600" b="1" dirty="0" smtClean="0">
                <a:solidFill>
                  <a:schemeClr val="bg1"/>
                </a:solidFill>
                <a:effectLst>
                  <a:glow rad="101600">
                    <a:schemeClr val="tx1">
                      <a:alpha val="60000"/>
                    </a:schemeClr>
                  </a:glow>
                  <a:outerShdw blurRad="50800" dist="50800" dir="5400000" algn="ctr" rotWithShape="0">
                    <a:schemeClr val="tx1"/>
                  </a:outerShdw>
                </a:effectLst>
              </a:rPr>
              <a:t>.</a:t>
            </a:r>
          </a:p>
          <a:p>
            <a:pPr algn="r">
              <a:lnSpc>
                <a:spcPts val="2000"/>
              </a:lnSpc>
            </a:pPr>
            <a:endParaRPr lang="en-US" sz="2400" b="1" i="1" dirty="0" smtClean="0">
              <a:solidFill>
                <a:schemeClr val="bg1"/>
              </a:solidFill>
              <a:effectLst>
                <a:glow rad="101600">
                  <a:schemeClr val="tx1">
                    <a:alpha val="60000"/>
                  </a:schemeClr>
                </a:glow>
                <a:outerShdw blurRad="50800" dist="50800" dir="5400000" algn="ctr" rotWithShape="0">
                  <a:schemeClr val="tx1"/>
                </a:outerShdw>
              </a:effectLst>
            </a:endParaRPr>
          </a:p>
          <a:p>
            <a:pPr algn="r">
              <a:lnSpc>
                <a:spcPts val="2000"/>
              </a:lnSpc>
            </a:pPr>
            <a:r>
              <a:rPr lang="en-US" sz="2400" b="1" i="1" dirty="0" smtClean="0">
                <a:solidFill>
                  <a:schemeClr val="bg1"/>
                </a:solidFill>
                <a:effectLst>
                  <a:glow rad="101600">
                    <a:schemeClr val="tx1">
                      <a:alpha val="60000"/>
                    </a:schemeClr>
                  </a:glow>
                  <a:outerShdw blurRad="50800" dist="50800" dir="5400000" algn="ctr" rotWithShape="0">
                    <a:schemeClr val="tx1"/>
                  </a:outerShdw>
                </a:effectLst>
              </a:rPr>
              <a:t>Philippians 4:5-7</a:t>
            </a:r>
          </a:p>
        </p:txBody>
      </p:sp>
    </p:spTree>
  </p:cSld>
  <p:clrMapOvr>
    <a:masterClrMapping/>
  </p:clrMapOvr>
  <p:transition spd="slow">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274" name="Picture 2"/>
          <p:cNvPicPr>
            <a:picLocks noChangeAspect="1" noChangeArrowheads="1"/>
          </p:cNvPicPr>
          <p:nvPr/>
        </p:nvPicPr>
        <p:blipFill>
          <a:blip r:embed="rId3">
            <a:lum bright="-27000"/>
          </a:blip>
          <a:srcRect/>
          <a:stretch>
            <a:fillRect/>
          </a:stretch>
        </p:blipFill>
        <p:spPr bwMode="auto">
          <a:xfrm>
            <a:off x="0" y="0"/>
            <a:ext cx="9144000" cy="6876446"/>
          </a:xfrm>
          <a:prstGeom prst="rect">
            <a:avLst/>
          </a:prstGeom>
          <a:noFill/>
          <a:ln w="9525">
            <a:noFill/>
            <a:miter lim="800000"/>
            <a:headEnd/>
            <a:tailEnd/>
          </a:ln>
          <a:effectLst/>
        </p:spPr>
      </p:pic>
      <p:sp>
        <p:nvSpPr>
          <p:cNvPr id="3" name="TextBox 2"/>
          <p:cNvSpPr txBox="1"/>
          <p:nvPr/>
        </p:nvSpPr>
        <p:spPr>
          <a:xfrm>
            <a:off x="304800" y="228600"/>
            <a:ext cx="8534400" cy="6309420"/>
          </a:xfrm>
          <a:prstGeom prst="rect">
            <a:avLst/>
          </a:prstGeom>
          <a:noFill/>
        </p:spPr>
        <p:txBody>
          <a:bodyPr wrap="square" rtlCol="0">
            <a:spAutoFit/>
          </a:bodyPr>
          <a:lstStyle/>
          <a:p>
            <a:r>
              <a:rPr lang="en-US" sz="2800" b="1" i="1" dirty="0" smtClean="0">
                <a:solidFill>
                  <a:schemeClr val="bg1"/>
                </a:solidFill>
                <a:effectLst>
                  <a:glow rad="101600">
                    <a:schemeClr val="tx1">
                      <a:alpha val="60000"/>
                    </a:schemeClr>
                  </a:glow>
                  <a:outerShdw blurRad="50800" dist="50800" dir="5400000" algn="ctr" rotWithShape="0">
                    <a:schemeClr val="tx1"/>
                  </a:outerShdw>
                </a:effectLst>
              </a:rPr>
              <a:t>Psalm 8:1-8 </a:t>
            </a:r>
          </a:p>
          <a:p>
            <a:pPr algn="just">
              <a:spcBef>
                <a:spcPts val="1200"/>
              </a:spcBef>
            </a:pPr>
            <a:r>
              <a:rPr lang="en-US" sz="2400" b="1" dirty="0" smtClean="0">
                <a:solidFill>
                  <a:schemeClr val="bg1"/>
                </a:solidFill>
                <a:effectLst>
                  <a:glow rad="101600">
                    <a:schemeClr val="tx1">
                      <a:alpha val="60000"/>
                    </a:schemeClr>
                  </a:glow>
                  <a:outerShdw blurRad="50800" dist="50800" dir="5400000" algn="ctr" rotWithShape="0">
                    <a:schemeClr val="tx1"/>
                  </a:outerShdw>
                </a:effectLst>
              </a:rPr>
              <a:t>O LORD, our Lord, how excellent is Your name in all the earth, who have set Your glory above the heavens!</a:t>
            </a:r>
          </a:p>
          <a:p>
            <a:pPr algn="just">
              <a:spcBef>
                <a:spcPts val="1200"/>
              </a:spcBef>
            </a:pPr>
            <a:r>
              <a:rPr lang="en-US" sz="2400" b="1" dirty="0" smtClean="0">
                <a:solidFill>
                  <a:schemeClr val="bg1"/>
                </a:solidFill>
                <a:effectLst>
                  <a:glow rad="101600">
                    <a:schemeClr val="tx1">
                      <a:alpha val="60000"/>
                    </a:schemeClr>
                  </a:glow>
                  <a:outerShdw blurRad="50800" dist="50800" dir="5400000" algn="ctr" rotWithShape="0">
                    <a:schemeClr val="tx1"/>
                  </a:outerShdw>
                </a:effectLst>
              </a:rPr>
              <a:t>Out of the mouth of babes and nursing infants You have ordained strength, because of Your enemies, that You may silence the enemy and the avenger.</a:t>
            </a:r>
          </a:p>
          <a:p>
            <a:pPr algn="just">
              <a:spcBef>
                <a:spcPts val="1200"/>
              </a:spcBef>
            </a:pPr>
            <a:r>
              <a:rPr lang="en-US" sz="2400" b="1" dirty="0" smtClean="0">
                <a:solidFill>
                  <a:schemeClr val="bg1"/>
                </a:solidFill>
                <a:effectLst>
                  <a:glow rad="101600">
                    <a:schemeClr val="tx1">
                      <a:alpha val="60000"/>
                    </a:schemeClr>
                  </a:glow>
                  <a:outerShdw blurRad="50800" dist="50800" dir="5400000" algn="ctr" rotWithShape="0">
                    <a:schemeClr val="tx1"/>
                  </a:outerShdw>
                </a:effectLst>
              </a:rPr>
              <a:t>When I consider Your heavens, the work of Your fingers, the moon and the stars, which You have ordained, what is man that You are mindful of him, and the son of man that You visit him?</a:t>
            </a:r>
          </a:p>
          <a:p>
            <a:pPr algn="just">
              <a:spcBef>
                <a:spcPts val="1200"/>
              </a:spcBef>
            </a:pPr>
            <a:r>
              <a:rPr lang="en-US" sz="2400" b="1" dirty="0" smtClean="0">
                <a:solidFill>
                  <a:schemeClr val="bg1"/>
                </a:solidFill>
                <a:effectLst>
                  <a:glow rad="101600">
                    <a:schemeClr val="tx1">
                      <a:alpha val="60000"/>
                    </a:schemeClr>
                  </a:glow>
                  <a:outerShdw blurRad="50800" dist="50800" dir="5400000" algn="ctr" rotWithShape="0">
                    <a:schemeClr val="tx1"/>
                  </a:outerShdw>
                </a:effectLst>
              </a:rPr>
              <a:t>For You have made him a little lower than the angels, and You have crowned him with glory and honor. You have made him to have dominion over the works of Your hands; You have put all things under his feet, all sheep and oxen—even the beasts of the field, the birds of the air, and the fish of the sea that pass through the paths of the seas.</a:t>
            </a:r>
            <a:endParaRPr lang="en-US" sz="2400" b="1" dirty="0">
              <a:solidFill>
                <a:schemeClr val="bg1"/>
              </a:solidFill>
              <a:effectLst>
                <a:glow rad="101600">
                  <a:schemeClr val="tx1">
                    <a:alpha val="60000"/>
                  </a:schemeClr>
                </a:glow>
                <a:outerShdw blurRad="50800" dist="50800" dir="5400000" algn="ctr" rotWithShape="0">
                  <a:schemeClr val="tx1"/>
                </a:outerShdw>
              </a:effectLst>
            </a:endParaRPr>
          </a:p>
        </p:txBody>
      </p:sp>
    </p:spTree>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a:effectLst/>
        </p:spPr>
      </p:pic>
      <p:grpSp>
        <p:nvGrpSpPr>
          <p:cNvPr id="15" name="Group 14"/>
          <p:cNvGrpSpPr/>
          <p:nvPr/>
        </p:nvGrpSpPr>
        <p:grpSpPr>
          <a:xfrm>
            <a:off x="228600" y="233714"/>
            <a:ext cx="8686800" cy="6395686"/>
            <a:chOff x="0" y="0"/>
            <a:chExt cx="9144000" cy="6863114"/>
          </a:xfrm>
        </p:grpSpPr>
        <p:grpSp>
          <p:nvGrpSpPr>
            <p:cNvPr id="14" name="Group 13"/>
            <p:cNvGrpSpPr/>
            <p:nvPr/>
          </p:nvGrpSpPr>
          <p:grpSpPr>
            <a:xfrm>
              <a:off x="0" y="0"/>
              <a:ext cx="9144000" cy="6863114"/>
              <a:chOff x="0" y="0"/>
              <a:chExt cx="9144000" cy="6863114"/>
            </a:xfrm>
          </p:grpSpPr>
          <p:pic>
            <p:nvPicPr>
              <p:cNvPr id="10" name="Picture 2"/>
              <p:cNvPicPr>
                <a:picLocks noChangeAspect="1" noChangeArrowheads="1"/>
              </p:cNvPicPr>
              <p:nvPr/>
            </p:nvPicPr>
            <p:blipFill>
              <a:blip r:embed="rId5"/>
              <a:srcRect/>
              <a:stretch>
                <a:fillRect/>
              </a:stretch>
            </p:blipFill>
            <p:spPr bwMode="auto">
              <a:xfrm>
                <a:off x="0" y="0"/>
                <a:ext cx="4648200" cy="6863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3"/>
              <p:cNvPicPr>
                <a:picLocks noChangeAspect="1" noChangeArrowheads="1"/>
              </p:cNvPicPr>
              <p:nvPr/>
            </p:nvPicPr>
            <p:blipFill>
              <a:blip r:embed="rId6"/>
              <a:srcRect/>
              <a:stretch>
                <a:fillRect/>
              </a:stretch>
            </p:blipFill>
            <p:spPr bwMode="auto">
              <a:xfrm>
                <a:off x="4648200" y="0"/>
                <a:ext cx="4495800" cy="3371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pic>
          <p:nvPicPr>
            <p:cNvPr id="13" name="Picture 5"/>
            <p:cNvPicPr>
              <a:picLocks noChangeAspect="1" noChangeArrowheads="1"/>
            </p:cNvPicPr>
            <p:nvPr/>
          </p:nvPicPr>
          <p:blipFill>
            <a:blip r:embed="rId7"/>
            <a:srcRect/>
            <a:stretch>
              <a:fillRect/>
            </a:stretch>
          </p:blipFill>
          <p:spPr bwMode="auto">
            <a:xfrm>
              <a:off x="4648200" y="3352800"/>
              <a:ext cx="44958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9" name="Right Triangle 8"/>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iagonal Stripe 7"/>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p:cNvSpPr txBox="1"/>
          <p:nvPr/>
        </p:nvSpPr>
        <p:spPr>
          <a:xfrm rot="19953780">
            <a:off x="-555168" y="373025"/>
            <a:ext cx="3372800" cy="646331"/>
          </a:xfrm>
          <a:prstGeom prst="rect">
            <a:avLst/>
          </a:prstGeom>
          <a:noFill/>
        </p:spPr>
        <p:txBody>
          <a:bodyPr wrap="square" rtlCol="0">
            <a:spAutoFit/>
          </a:bodyPr>
          <a:lstStyle/>
          <a:p>
            <a:pPr algn="ctr"/>
            <a:r>
              <a:rPr lang="en-US" sz="3600" b="1" dirty="0" smtClean="0">
                <a:effectLst>
                  <a:glow rad="101600">
                    <a:schemeClr val="bg1">
                      <a:alpha val="60000"/>
                    </a:schemeClr>
                  </a:glow>
                  <a:outerShdw blurRad="50800" dist="50800" dir="5400000" algn="ctr" rotWithShape="0">
                    <a:srgbClr val="FFFF00"/>
                  </a:outerShdw>
                </a:effectLst>
                <a:latin typeface="Agency FB" pitchFamily="2" charset="0"/>
              </a:rPr>
              <a:t> </a:t>
            </a:r>
            <a:r>
              <a:rPr lang="en-US" sz="3200" b="1" dirty="0" smtClean="0">
                <a:effectLst>
                  <a:glow rad="101600">
                    <a:schemeClr val="bg1">
                      <a:alpha val="60000"/>
                    </a:schemeClr>
                  </a:glow>
                  <a:outerShdw blurRad="50800" dist="50800" dir="5400000" algn="ctr" rotWithShape="0">
                    <a:srgbClr val="FFFF00"/>
                  </a:outerShdw>
                </a:effectLst>
                <a:latin typeface="Agency FB" pitchFamily="2" charset="0"/>
              </a:rPr>
              <a:t>HURRICANE IKE</a:t>
            </a:r>
            <a:endParaRPr lang="en-US" sz="3600" b="1" dirty="0">
              <a:effectLst>
                <a:glow rad="101600">
                  <a:schemeClr val="bg1">
                    <a:alpha val="60000"/>
                  </a:schemeClr>
                </a:glow>
                <a:outerShdw blurRad="50800" dist="50800" dir="5400000" algn="ctr" rotWithShape="0">
                  <a:srgbClr val="FFFF00"/>
                </a:outerShdw>
              </a:effectLst>
              <a:latin typeface="Agency FB" pitchFamily="2" charset="0"/>
            </a:endParaRPr>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a:effectLst/>
        </p:spPr>
      </p:pic>
      <p:pic>
        <p:nvPicPr>
          <p:cNvPr id="14" name="Picture 3"/>
          <p:cNvPicPr>
            <a:picLocks noChangeAspect="1" noChangeArrowheads="1"/>
          </p:cNvPicPr>
          <p:nvPr/>
        </p:nvPicPr>
        <p:blipFill>
          <a:blip r:embed="rId5"/>
          <a:srcRect r="12610"/>
          <a:stretch>
            <a:fillRect/>
          </a:stretch>
        </p:blipFill>
        <p:spPr bwMode="auto">
          <a:xfrm>
            <a:off x="381000" y="381000"/>
            <a:ext cx="8382000" cy="61747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ight Triangle 8"/>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iagonal Stripe 7"/>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rot="19953780">
            <a:off x="-555168" y="373025"/>
            <a:ext cx="3372800" cy="646331"/>
          </a:xfrm>
          <a:prstGeom prst="rect">
            <a:avLst/>
          </a:prstGeom>
          <a:noFill/>
        </p:spPr>
        <p:txBody>
          <a:bodyPr wrap="square" rtlCol="0">
            <a:spAutoFit/>
          </a:bodyPr>
          <a:lstStyle/>
          <a:p>
            <a:pPr algn="ctr"/>
            <a:r>
              <a:rPr lang="en-US" sz="3600" b="1" dirty="0" smtClean="0">
                <a:effectLst>
                  <a:glow rad="101600">
                    <a:schemeClr val="bg1">
                      <a:alpha val="60000"/>
                    </a:schemeClr>
                  </a:glow>
                  <a:outerShdw blurRad="50800" dist="50800" dir="5400000" algn="ctr" rotWithShape="0">
                    <a:srgbClr val="FFFF00"/>
                  </a:outerShdw>
                </a:effectLst>
                <a:latin typeface="Agency FB" pitchFamily="2" charset="0"/>
              </a:rPr>
              <a:t> </a:t>
            </a:r>
            <a:r>
              <a:rPr lang="en-US" sz="3200" b="1" dirty="0" smtClean="0">
                <a:effectLst>
                  <a:glow rad="101600">
                    <a:schemeClr val="bg1">
                      <a:alpha val="60000"/>
                    </a:schemeClr>
                  </a:glow>
                  <a:outerShdw blurRad="50800" dist="50800" dir="5400000" algn="ctr" rotWithShape="0">
                    <a:srgbClr val="FFFF00"/>
                  </a:outerShdw>
                </a:effectLst>
                <a:latin typeface="Agency FB" pitchFamily="2" charset="0"/>
              </a:rPr>
              <a:t>HURRICANE IKE</a:t>
            </a:r>
            <a:endParaRPr lang="en-US" sz="3600" b="1" dirty="0">
              <a:effectLst>
                <a:glow rad="101600">
                  <a:schemeClr val="bg1">
                    <a:alpha val="60000"/>
                  </a:schemeClr>
                </a:glow>
                <a:outerShdw blurRad="50800" dist="50800" dir="5400000" algn="ctr" rotWithShape="0">
                  <a:srgbClr val="FFFF00"/>
                </a:outerShdw>
              </a:effectLst>
              <a:latin typeface="Agency FB" pitchFamily="2" charset="0"/>
            </a:endParaRPr>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srcRect/>
          <a:stretch>
            <a:fillRect/>
          </a:stretch>
        </p:blipFill>
        <p:spPr bwMode="auto">
          <a:xfrm>
            <a:off x="0" y="0"/>
            <a:ext cx="9144000" cy="6858000"/>
          </a:xfrm>
          <a:prstGeom prst="rect">
            <a:avLst/>
          </a:prstGeom>
          <a:noFill/>
          <a:ln w="9525">
            <a:noFill/>
            <a:miter lim="800000"/>
            <a:headEnd/>
            <a:tailEnd/>
          </a:ln>
          <a:effectLst/>
        </p:spPr>
      </p:pic>
      <p:pic>
        <p:nvPicPr>
          <p:cNvPr id="2" name="Picture 2"/>
          <p:cNvPicPr>
            <a:picLocks noChangeAspect="1" noChangeArrowheads="1"/>
          </p:cNvPicPr>
          <p:nvPr/>
        </p:nvPicPr>
        <p:blipFill>
          <a:blip r:embed="rId5"/>
          <a:srcRect/>
          <a:stretch>
            <a:fillRect/>
          </a:stretch>
        </p:blipFill>
        <p:spPr bwMode="auto">
          <a:xfrm>
            <a:off x="373410" y="382137"/>
            <a:ext cx="8361764" cy="61824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ight Triangle 8"/>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iagonal Stripe 7"/>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p:cNvSpPr txBox="1"/>
          <p:nvPr/>
        </p:nvSpPr>
        <p:spPr>
          <a:xfrm rot="19953780">
            <a:off x="-555168" y="373025"/>
            <a:ext cx="3372800" cy="646331"/>
          </a:xfrm>
          <a:prstGeom prst="rect">
            <a:avLst/>
          </a:prstGeom>
          <a:noFill/>
        </p:spPr>
        <p:txBody>
          <a:bodyPr wrap="square" rtlCol="0">
            <a:spAutoFit/>
          </a:bodyPr>
          <a:lstStyle/>
          <a:p>
            <a:pPr algn="ctr"/>
            <a:r>
              <a:rPr lang="en-US" sz="3600" b="1" dirty="0" smtClean="0">
                <a:effectLst>
                  <a:glow rad="101600">
                    <a:schemeClr val="bg1">
                      <a:alpha val="60000"/>
                    </a:schemeClr>
                  </a:glow>
                  <a:outerShdw blurRad="50800" dist="50800" dir="5400000" algn="ctr" rotWithShape="0">
                    <a:srgbClr val="FFFF00"/>
                  </a:outerShdw>
                </a:effectLst>
                <a:latin typeface="Agency FB" pitchFamily="2" charset="0"/>
              </a:rPr>
              <a:t> </a:t>
            </a:r>
            <a:r>
              <a:rPr lang="en-US" sz="3200" b="1" dirty="0" smtClean="0">
                <a:effectLst>
                  <a:glow rad="101600">
                    <a:schemeClr val="bg1">
                      <a:alpha val="60000"/>
                    </a:schemeClr>
                  </a:glow>
                  <a:outerShdw blurRad="50800" dist="50800" dir="5400000" algn="ctr" rotWithShape="0">
                    <a:srgbClr val="FFFF00"/>
                  </a:outerShdw>
                </a:effectLst>
                <a:latin typeface="Agency FB" pitchFamily="2" charset="0"/>
              </a:rPr>
              <a:t>HURRICANE IKE</a:t>
            </a:r>
            <a:endParaRPr lang="en-US" sz="3600" b="1" dirty="0">
              <a:effectLst>
                <a:glow rad="101600">
                  <a:schemeClr val="bg1">
                    <a:alpha val="60000"/>
                  </a:schemeClr>
                </a:glow>
                <a:outerShdw blurRad="50800" dist="50800" dir="5400000" algn="ctr" rotWithShape="0">
                  <a:srgbClr val="FFFF00"/>
                </a:outerShdw>
              </a:effectLst>
              <a:latin typeface="Agency FB" pitchFamily="2" charset="0"/>
            </a:endParaRPr>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4">
            <a:lum contrast="20000"/>
          </a:blip>
          <a:srcRect/>
          <a:stretch>
            <a:fillRect/>
          </a:stretch>
        </p:blipFill>
        <p:spPr bwMode="auto">
          <a:xfrm>
            <a:off x="381000" y="381000"/>
            <a:ext cx="8343900" cy="609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ight Triangle 6"/>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iagonal Stripe 7"/>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rot="19953780">
            <a:off x="-555168" y="373025"/>
            <a:ext cx="3372800" cy="646331"/>
          </a:xfrm>
          <a:prstGeom prst="rect">
            <a:avLst/>
          </a:prstGeom>
          <a:noFill/>
        </p:spPr>
        <p:txBody>
          <a:bodyPr wrap="square" rtlCol="0">
            <a:spAutoFit/>
          </a:bodyPr>
          <a:lstStyle/>
          <a:p>
            <a:pPr algn="ctr"/>
            <a:r>
              <a:rPr lang="en-US" sz="3600" b="1" dirty="0" smtClean="0">
                <a:effectLst>
                  <a:glow rad="101600">
                    <a:schemeClr val="bg1">
                      <a:alpha val="60000"/>
                    </a:schemeClr>
                  </a:glow>
                  <a:outerShdw blurRad="50800" dist="50800" dir="5400000" algn="ctr" rotWithShape="0">
                    <a:srgbClr val="FFFF00"/>
                  </a:outerShdw>
                </a:effectLst>
                <a:latin typeface="Agency FB" pitchFamily="2" charset="0"/>
              </a:rPr>
              <a:t> </a:t>
            </a:r>
            <a:r>
              <a:rPr lang="en-US" sz="3200" b="1" dirty="0" smtClean="0">
                <a:effectLst>
                  <a:glow rad="101600">
                    <a:schemeClr val="bg1">
                      <a:alpha val="60000"/>
                    </a:schemeClr>
                  </a:glow>
                  <a:outerShdw blurRad="50800" dist="50800" dir="5400000" algn="ctr" rotWithShape="0">
                    <a:srgbClr val="FFFF00"/>
                  </a:outerShdw>
                </a:effectLst>
                <a:latin typeface="Agency FB" pitchFamily="2" charset="0"/>
              </a:rPr>
              <a:t>HURRICANE IKE</a:t>
            </a:r>
            <a:endParaRPr lang="en-US" sz="3600" b="1" dirty="0">
              <a:effectLst>
                <a:glow rad="101600">
                  <a:schemeClr val="bg1">
                    <a:alpha val="60000"/>
                  </a:schemeClr>
                </a:glow>
                <a:outerShdw blurRad="50800" dist="50800" dir="5400000" algn="ctr" rotWithShape="0">
                  <a:srgbClr val="FFFF00"/>
                </a:outerShdw>
              </a:effectLst>
              <a:latin typeface="Agency FB" pitchFamily="2" charset="0"/>
            </a:endParaRPr>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4">
            <a:lum bright="10000" contrast="20000"/>
          </a:blip>
          <a:srcRect/>
          <a:stretch>
            <a:fillRect/>
          </a:stretch>
        </p:blipFill>
        <p:spPr bwMode="auto">
          <a:xfrm>
            <a:off x="370266" y="387356"/>
            <a:ext cx="8353661" cy="61089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ight Triangle 3"/>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iagonal Stripe 4"/>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rot="19953780">
            <a:off x="-555168" y="373025"/>
            <a:ext cx="3372800" cy="646331"/>
          </a:xfrm>
          <a:prstGeom prst="rect">
            <a:avLst/>
          </a:prstGeom>
          <a:noFill/>
        </p:spPr>
        <p:txBody>
          <a:bodyPr wrap="square" rtlCol="0">
            <a:spAutoFit/>
          </a:bodyPr>
          <a:lstStyle/>
          <a:p>
            <a:pPr algn="ctr"/>
            <a:r>
              <a:rPr lang="en-US" sz="3600" b="1" dirty="0" smtClean="0">
                <a:effectLst>
                  <a:glow rad="101600">
                    <a:schemeClr val="bg1">
                      <a:alpha val="60000"/>
                    </a:schemeClr>
                  </a:glow>
                  <a:outerShdw blurRad="50800" dist="50800" dir="5400000" algn="ctr" rotWithShape="0">
                    <a:srgbClr val="FFFF00"/>
                  </a:outerShdw>
                </a:effectLst>
                <a:latin typeface="Agency FB" pitchFamily="2" charset="0"/>
              </a:rPr>
              <a:t> </a:t>
            </a:r>
            <a:r>
              <a:rPr lang="en-US" sz="3200" b="1" dirty="0" smtClean="0">
                <a:effectLst>
                  <a:glow rad="101600">
                    <a:schemeClr val="bg1">
                      <a:alpha val="60000"/>
                    </a:schemeClr>
                  </a:glow>
                  <a:outerShdw blurRad="50800" dist="50800" dir="5400000" algn="ctr" rotWithShape="0">
                    <a:srgbClr val="FFFF00"/>
                  </a:outerShdw>
                </a:effectLst>
                <a:latin typeface="Agency FB" pitchFamily="2" charset="0"/>
              </a:rPr>
              <a:t>HURRICANE IKE</a:t>
            </a:r>
            <a:endParaRPr lang="en-US" sz="3600" b="1" dirty="0">
              <a:effectLst>
                <a:glow rad="101600">
                  <a:schemeClr val="bg1">
                    <a:alpha val="60000"/>
                  </a:schemeClr>
                </a:glow>
                <a:outerShdw blurRad="50800" dist="50800" dir="5400000" algn="ctr" rotWithShape="0">
                  <a:srgbClr val="FFFF00"/>
                </a:outerShdw>
              </a:effectLst>
              <a:latin typeface="Agency FB" pitchFamily="2" charset="0"/>
            </a:endParaRPr>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lum bright="10000" contrast="20000"/>
          </a:blip>
          <a:srcRect/>
          <a:stretch>
            <a:fillRect/>
          </a:stretch>
        </p:blipFill>
        <p:spPr bwMode="auto">
          <a:xfrm>
            <a:off x="383915" y="376236"/>
            <a:ext cx="8364300" cy="612009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ight Triangle 3"/>
          <p:cNvSpPr/>
          <p:nvPr/>
        </p:nvSpPr>
        <p:spPr>
          <a:xfrm rot="5400000">
            <a:off x="381000" y="-381000"/>
            <a:ext cx="838200" cy="1600200"/>
          </a:xfrm>
          <a:prstGeom prst="rtTriangle">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iagonal Stripe 4"/>
          <p:cNvSpPr/>
          <p:nvPr/>
        </p:nvSpPr>
        <p:spPr>
          <a:xfrm>
            <a:off x="0" y="0"/>
            <a:ext cx="3200400" cy="1676400"/>
          </a:xfrm>
          <a:prstGeom prst="diagStripe">
            <a:avLst/>
          </a:prstGeom>
          <a:gradFill flip="none" rotWithShape="1">
            <a:gsLst>
              <a:gs pos="0">
                <a:srgbClr val="FFF200"/>
              </a:gs>
              <a:gs pos="45000">
                <a:srgbClr val="FF7A00"/>
              </a:gs>
              <a:gs pos="70000">
                <a:srgbClr val="FF0300"/>
              </a:gs>
              <a:gs pos="100000">
                <a:srgbClr val="4D0808"/>
              </a:gs>
            </a:gsLst>
            <a:path path="circle">
              <a:fillToRect l="100000" t="100000"/>
            </a:path>
            <a:tileRect r="-100000" b="-100000"/>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rot="19953780">
            <a:off x="-555168" y="373025"/>
            <a:ext cx="3372800" cy="646331"/>
          </a:xfrm>
          <a:prstGeom prst="rect">
            <a:avLst/>
          </a:prstGeom>
          <a:noFill/>
        </p:spPr>
        <p:txBody>
          <a:bodyPr wrap="square" rtlCol="0">
            <a:spAutoFit/>
          </a:bodyPr>
          <a:lstStyle/>
          <a:p>
            <a:pPr algn="ctr"/>
            <a:r>
              <a:rPr lang="en-US" sz="3600" b="1" dirty="0" smtClean="0">
                <a:effectLst>
                  <a:glow rad="101600">
                    <a:schemeClr val="bg1">
                      <a:alpha val="60000"/>
                    </a:schemeClr>
                  </a:glow>
                  <a:outerShdw blurRad="50800" dist="50800" dir="5400000" algn="ctr" rotWithShape="0">
                    <a:srgbClr val="FFFF00"/>
                  </a:outerShdw>
                </a:effectLst>
                <a:latin typeface="Agency FB" pitchFamily="2" charset="0"/>
              </a:rPr>
              <a:t> </a:t>
            </a:r>
            <a:r>
              <a:rPr lang="en-US" sz="3200" b="1" dirty="0" smtClean="0">
                <a:effectLst>
                  <a:glow rad="101600">
                    <a:schemeClr val="bg1">
                      <a:alpha val="60000"/>
                    </a:schemeClr>
                  </a:glow>
                  <a:outerShdw blurRad="50800" dist="50800" dir="5400000" algn="ctr" rotWithShape="0">
                    <a:srgbClr val="FFFF00"/>
                  </a:outerShdw>
                </a:effectLst>
                <a:latin typeface="Agency FB" pitchFamily="2" charset="0"/>
              </a:rPr>
              <a:t>HURRICANE IKE</a:t>
            </a:r>
            <a:endParaRPr lang="en-US" sz="3600" b="1" dirty="0">
              <a:effectLst>
                <a:glow rad="101600">
                  <a:schemeClr val="bg1">
                    <a:alpha val="60000"/>
                  </a:schemeClr>
                </a:glow>
                <a:outerShdw blurRad="50800" dist="50800" dir="5400000" algn="ctr" rotWithShape="0">
                  <a:srgbClr val="FFFF00"/>
                </a:outerShdw>
              </a:effectLst>
              <a:latin typeface="Agency FB" pitchFamily="2" charset="0"/>
            </a:endParaRPr>
          </a:p>
        </p:txBody>
      </p:sp>
    </p:spTree>
  </p:cSld>
  <p:clrMapOvr>
    <a:overrideClrMapping bg1="lt1" tx1="dk1" bg2="lt2" tx2="dk2" accent1="accent1" accent2="accent2" accent3="accent3" accent4="accent4" accent5="accent5" accent6="accent6" hlink="hlink" folHlink="folHlink"/>
  </p:clrMapOvr>
  <p:transition spd="slow">
    <p:fade thruBlk="1"/>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3064</TotalTime>
  <Words>1025</Words>
  <Application>Microsoft Office PowerPoint</Application>
  <PresentationFormat>On-screen Show (4:3)</PresentationFormat>
  <Paragraphs>114</Paragraphs>
  <Slides>32</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Agency FB</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Max</dc:creator>
  <cp:lastModifiedBy>Max</cp:lastModifiedBy>
  <cp:revision>1985</cp:revision>
  <dcterms:created xsi:type="dcterms:W3CDTF">2008-10-13T15:58:03Z</dcterms:created>
  <dcterms:modified xsi:type="dcterms:W3CDTF">2009-03-19T16:19:22Z</dcterms:modified>
</cp:coreProperties>
</file>