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4" r:id="rId3"/>
    <p:sldId id="266" r:id="rId4"/>
    <p:sldId id="257" r:id="rId5"/>
    <p:sldId id="262" r:id="rId6"/>
    <p:sldId id="267" r:id="rId7"/>
    <p:sldId id="259" r:id="rId8"/>
    <p:sldId id="263" r:id="rId9"/>
    <p:sldId id="261" r:id="rId10"/>
    <p:sldId id="258"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715" autoAdjust="0"/>
  </p:normalViewPr>
  <p:slideViewPr>
    <p:cSldViewPr>
      <p:cViewPr varScale="1">
        <p:scale>
          <a:sx n="92" d="100"/>
          <a:sy n="92" d="100"/>
        </p:scale>
        <p:origin x="-5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F823E6-BA6D-44F7-B9A7-AB4A5A651872}" type="datetimeFigureOut">
              <a:rPr lang="en-US" smtClean="0"/>
              <a:pPr/>
              <a:t>4/19/2009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891FB2-8A3E-43C5-8E5F-4EB5AC876B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you ever wondered where a song came from?</a:t>
            </a:r>
            <a:r>
              <a:rPr lang="en-US" baseline="0" dirty="0" smtClean="0"/>
              <a:t>  What the author was thinking or experiencing to make him/her write those words down?  Ever wonder how a tune got connected to a song in the old days?  </a:t>
            </a:r>
          </a:p>
          <a:p>
            <a:endParaRPr lang="en-US" baseline="0" dirty="0" smtClean="0"/>
          </a:p>
          <a:p>
            <a:r>
              <a:rPr lang="en-US" dirty="0" smtClean="0"/>
              <a:t>Does it make a difference</a:t>
            </a:r>
            <a:r>
              <a:rPr lang="en-US" baseline="0" dirty="0" smtClean="0"/>
              <a:t> to us why the words were penned or when or who?  Sometimes it does, sometimes it doesn’t.  What we know for sure is that when we worship God, we should worship him in Spirit and in Truth.  Why is that important?  Because God is a spirit.    There is more to us than what we see.</a:t>
            </a:r>
          </a:p>
          <a:p>
            <a:endParaRPr lang="en-US" baseline="0" dirty="0" smtClean="0"/>
          </a:p>
          <a:p>
            <a:r>
              <a:rPr lang="en-US" baseline="0" dirty="0" smtClean="0"/>
              <a:t>Tonight we are going to examine 3 songs and learn a little bit more about who wrote them and under what circumstances.  But first, we are going to examine some concepts around singing.</a:t>
            </a:r>
            <a:endParaRPr lang="en-US" dirty="0"/>
          </a:p>
        </p:txBody>
      </p:sp>
      <p:sp>
        <p:nvSpPr>
          <p:cNvPr id="4" name="Slide Number Placeholder 3"/>
          <p:cNvSpPr>
            <a:spLocks noGrp="1"/>
          </p:cNvSpPr>
          <p:nvPr>
            <p:ph type="sldNum" sz="quarter" idx="10"/>
          </p:nvPr>
        </p:nvSpPr>
        <p:spPr/>
        <p:txBody>
          <a:bodyPr/>
          <a:lstStyle/>
          <a:p>
            <a:fld id="{57891FB2-8A3E-43C5-8E5F-4EB5AC876BE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891FB2-8A3E-43C5-8E5F-4EB5AC876BE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891FB2-8A3E-43C5-8E5F-4EB5AC876BEE}"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a:t>
            </a:r>
            <a:r>
              <a:rPr lang="en-US" baseline="0" dirty="0" smtClean="0"/>
              <a:t> examine these ideas as they are expressed in each of these three songs.  </a:t>
            </a:r>
            <a:endParaRPr lang="en-US" dirty="0"/>
          </a:p>
        </p:txBody>
      </p:sp>
      <p:sp>
        <p:nvSpPr>
          <p:cNvPr id="4" name="Slide Number Placeholder 3"/>
          <p:cNvSpPr>
            <a:spLocks noGrp="1"/>
          </p:cNvSpPr>
          <p:nvPr>
            <p:ph type="sldNum" sz="quarter" idx="10"/>
          </p:nvPr>
        </p:nvSpPr>
        <p:spPr/>
        <p:txBody>
          <a:bodyPr/>
          <a:lstStyle/>
          <a:p>
            <a:fld id="{57891FB2-8A3E-43C5-8E5F-4EB5AC876BE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891FB2-8A3E-43C5-8E5F-4EB5AC876BE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 we want to be connected to God?  Because</a:t>
            </a:r>
            <a:r>
              <a:rPr lang="en-US" baseline="0" dirty="0" smtClean="0"/>
              <a:t> we love Him.  If we love Him, what is the natural outcome of that love?  Obeying His commandments.  What else do you do for someone you love?</a:t>
            </a:r>
          </a:p>
          <a:p>
            <a:endParaRPr lang="en-US" baseline="0" dirty="0" smtClean="0"/>
          </a:p>
          <a:p>
            <a:r>
              <a:rPr lang="en-US" baseline="0" dirty="0" smtClean="0"/>
              <a:t>Give Praising and Give Thanks to Him.</a:t>
            </a:r>
            <a:endParaRPr lang="en-US" dirty="0"/>
          </a:p>
        </p:txBody>
      </p:sp>
      <p:sp>
        <p:nvSpPr>
          <p:cNvPr id="4" name="Slide Number Placeholder 3"/>
          <p:cNvSpPr>
            <a:spLocks noGrp="1"/>
          </p:cNvSpPr>
          <p:nvPr>
            <p:ph type="sldNum" sz="quarter" idx="10"/>
          </p:nvPr>
        </p:nvSpPr>
        <p:spPr/>
        <p:txBody>
          <a:bodyPr/>
          <a:lstStyle/>
          <a:p>
            <a:fld id="{57891FB2-8A3E-43C5-8E5F-4EB5AC876BE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a:t>
            </a:r>
            <a:r>
              <a:rPr lang="en-US" baseline="0" dirty="0" smtClean="0"/>
              <a:t> do we study history?  Why do we look at examples from others?  Is it to learn from them, to try not to make similar mistakes?  Do we want to do the right thing and be pleasing to God?  </a:t>
            </a:r>
          </a:p>
          <a:p>
            <a:endParaRPr lang="en-US" baseline="0" dirty="0" smtClean="0"/>
          </a:p>
          <a:p>
            <a:r>
              <a:rPr lang="en-US" baseline="0" dirty="0" smtClean="0"/>
              <a:t>Can an unrighteous person write the truth or speak the truth?  Remember Balaam and the donkey?  Does it matter to us that his life relapsed into sin?  Does ours ever do that?  Yes it does, and yet God is there with Jesus as our advocate when we repent.  </a:t>
            </a:r>
            <a:endParaRPr lang="en-US" baseline="0" dirty="0" smtClean="0"/>
          </a:p>
          <a:p>
            <a:endParaRPr lang="en-US" baseline="0" dirty="0" smtClean="0"/>
          </a:p>
          <a:p>
            <a:r>
              <a:rPr lang="en-US" baseline="0" dirty="0" smtClean="0"/>
              <a:t>Eph 3:17 is key verse – Christ to dwell in our hearts</a:t>
            </a:r>
            <a:endParaRPr lang="en-US" dirty="0"/>
          </a:p>
        </p:txBody>
      </p:sp>
      <p:sp>
        <p:nvSpPr>
          <p:cNvPr id="4" name="Slide Number Placeholder 3"/>
          <p:cNvSpPr>
            <a:spLocks noGrp="1"/>
          </p:cNvSpPr>
          <p:nvPr>
            <p:ph type="sldNum" sz="quarter" idx="10"/>
          </p:nvPr>
        </p:nvSpPr>
        <p:spPr/>
        <p:txBody>
          <a:bodyPr/>
          <a:lstStyle/>
          <a:p>
            <a:fld id="{57891FB2-8A3E-43C5-8E5F-4EB5AC876B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is the obvious conclusion we can draw from the jailor?  The songs and teaching that Paul and Silas were doing were teaching others.</a:t>
            </a:r>
            <a:endParaRPr lang="en-US" dirty="0"/>
          </a:p>
        </p:txBody>
      </p:sp>
      <p:sp>
        <p:nvSpPr>
          <p:cNvPr id="4" name="Slide Number Placeholder 3"/>
          <p:cNvSpPr>
            <a:spLocks noGrp="1"/>
          </p:cNvSpPr>
          <p:nvPr>
            <p:ph type="sldNum" sz="quarter" idx="10"/>
          </p:nvPr>
        </p:nvSpPr>
        <p:spPr/>
        <p:txBody>
          <a:bodyPr/>
          <a:lstStyle/>
          <a:p>
            <a:fld id="{57891FB2-8A3E-43C5-8E5F-4EB5AC876BE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Faith of Our Fathers – teaches</a:t>
            </a:r>
            <a:r>
              <a:rPr lang="en-US" baseline="0" dirty="0" smtClean="0"/>
              <a:t> others and builds us up at the same time.</a:t>
            </a:r>
            <a:endParaRPr lang="en-US" dirty="0"/>
          </a:p>
        </p:txBody>
      </p:sp>
      <p:sp>
        <p:nvSpPr>
          <p:cNvPr id="4" name="Slide Number Placeholder 3"/>
          <p:cNvSpPr>
            <a:spLocks noGrp="1"/>
          </p:cNvSpPr>
          <p:nvPr>
            <p:ph type="sldNum" sz="quarter" idx="10"/>
          </p:nvPr>
        </p:nvSpPr>
        <p:spPr/>
        <p:txBody>
          <a:bodyPr/>
          <a:lstStyle/>
          <a:p>
            <a:fld id="{57891FB2-8A3E-43C5-8E5F-4EB5AC876BE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891FB2-8A3E-43C5-8E5F-4EB5AC876BE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891FB2-8A3E-43C5-8E5F-4EB5AC876BE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914650" y="1600200"/>
            <a:ext cx="5238750" cy="1600200"/>
          </a:xfrm>
        </p:spPr>
        <p:txBody>
          <a:bodyPr anchor="t" anchorCtr="0"/>
          <a:lstStyle/>
          <a:p>
            <a:r>
              <a:rPr lang="en-US" smtClean="0"/>
              <a:t>Click to edit Master title style</a:t>
            </a:r>
            <a:endParaRPr/>
          </a:p>
        </p:txBody>
      </p:sp>
      <p:sp>
        <p:nvSpPr>
          <p:cNvPr id="3" name="Subtitle 2"/>
          <p:cNvSpPr>
            <a:spLocks noGrp="1"/>
          </p:cNvSpPr>
          <p:nvPr>
            <p:ph type="subTitle" idx="1"/>
          </p:nvPr>
        </p:nvSpPr>
        <p:spPr>
          <a:xfrm>
            <a:off x="3317502" y="3276600"/>
            <a:ext cx="4433047" cy="685800"/>
          </a:xfrm>
        </p:spPr>
        <p:txBody>
          <a:bodyPr>
            <a:normAutofit/>
          </a:bodyPr>
          <a:lstStyle>
            <a:lvl1pPr marL="0" indent="0" algn="l">
              <a:buNone/>
              <a:defRPr sz="1800" spc="100" baseline="0">
                <a:gradFill>
                  <a:gsLst>
                    <a:gs pos="0">
                      <a:schemeClr val="tx1">
                        <a:alpha val="90000"/>
                      </a:schemeClr>
                    </a:gs>
                    <a:gs pos="100000">
                      <a:schemeClr val="tx1">
                        <a:lumMod val="75000"/>
                        <a:lumOff val="25000"/>
                        <a:alpha val="90000"/>
                      </a:schemeClr>
                    </a:gs>
                  </a:gsLst>
                  <a:lin ang="5400000" scaled="0"/>
                </a:gra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528816"/>
            <a:ext cx="2133600" cy="256032"/>
          </a:xfrm>
        </p:spPr>
        <p:txBody>
          <a:bodyPr/>
          <a:lstStyle>
            <a:lvl1pPr algn="l">
              <a:defRPr/>
            </a:lvl1pPr>
          </a:lstStyle>
          <a:p>
            <a:fld id="{F2F58746-2691-43E7-8F81-202FF8C33FC0}" type="datetime1">
              <a:rPr/>
              <a:pPr/>
              <a:t>3/5/2008</a:t>
            </a:fld>
            <a:endParaRPr/>
          </a:p>
        </p:txBody>
      </p:sp>
      <p:sp>
        <p:nvSpPr>
          <p:cNvPr id="5" name="Footer Placeholder 4"/>
          <p:cNvSpPr>
            <a:spLocks noGrp="1"/>
          </p:cNvSpPr>
          <p:nvPr>
            <p:ph type="ftr" sz="quarter" idx="11"/>
          </p:nvPr>
        </p:nvSpPr>
        <p:spPr>
          <a:xfrm>
            <a:off x="457200" y="6263640"/>
            <a:ext cx="2895600" cy="255494"/>
          </a:xfrm>
        </p:spPr>
        <p:txBody>
          <a:bodyPr/>
          <a:lstStyle>
            <a:lvl1pPr algn="l">
              <a:defRPr/>
            </a:lvl1p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
        <p:nvSpPr>
          <p:cNvPr id="11" name="Freeform 10"/>
          <p:cNvSpPr/>
          <p:nvPr/>
        </p:nvSpPr>
        <p:spPr>
          <a:xfrm flipH="1">
            <a:off x="215153" y="381001"/>
            <a:ext cx="2639924" cy="5029200"/>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29730 w 2928136"/>
              <a:gd name="connsiteY1" fmla="*/ 1463460 h 5548763"/>
              <a:gd name="connsiteX2" fmla="*/ 958067 w 2928136"/>
              <a:gd name="connsiteY2" fmla="*/ 1554822 h 5548763"/>
              <a:gd name="connsiteX3" fmla="*/ 2928136 w 2928136"/>
              <a:gd name="connsiteY3" fmla="*/ 107023 h 5548763"/>
              <a:gd name="connsiteX4" fmla="*/ 228600 w 2928136"/>
              <a:gd name="connsiteY4" fmla="*/ 2501761 h 5548763"/>
              <a:gd name="connsiteX5" fmla="*/ 2470934 w 2928136"/>
              <a:gd name="connsiteY5" fmla="*/ 1696096 h 5548763"/>
              <a:gd name="connsiteX6" fmla="*/ 0 w 2928136"/>
              <a:gd name="connsiteY6" fmla="*/ 1053958 h 5548763"/>
              <a:gd name="connsiteX7" fmla="*/ 0 w 2928136"/>
              <a:gd name="connsiteY7"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102755 w 3030891"/>
              <a:gd name="connsiteY0" fmla="*/ 1053955 h 5548763"/>
              <a:gd name="connsiteX1" fmla="*/ 722768 w 3030891"/>
              <a:gd name="connsiteY1" fmla="*/ 1301228 h 5548763"/>
              <a:gd name="connsiteX2" fmla="*/ 1032485 w 3030891"/>
              <a:gd name="connsiteY2" fmla="*/ 1463460 h 5548763"/>
              <a:gd name="connsiteX3" fmla="*/ 1060822 w 3030891"/>
              <a:gd name="connsiteY3" fmla="*/ 1554822 h 5548763"/>
              <a:gd name="connsiteX4" fmla="*/ 3030891 w 3030891"/>
              <a:gd name="connsiteY4" fmla="*/ 107023 h 5548763"/>
              <a:gd name="connsiteX5" fmla="*/ 331355 w 3030891"/>
              <a:gd name="connsiteY5" fmla="*/ 2501761 h 5548763"/>
              <a:gd name="connsiteX6" fmla="*/ 2573689 w 3030891"/>
              <a:gd name="connsiteY6" fmla="*/ 1696096 h 5548763"/>
              <a:gd name="connsiteX7" fmla="*/ 102755 w 3030891"/>
              <a:gd name="connsiteY7" fmla="*/ 1053958 h 5548763"/>
              <a:gd name="connsiteX8" fmla="*/ 102755 w 3030891"/>
              <a:gd name="connsiteY8" fmla="*/ 1053955 h 5548763"/>
              <a:gd name="connsiteX0" fmla="*/ 0 w 2928136"/>
              <a:gd name="connsiteY0" fmla="*/ 1053955 h 5548763"/>
              <a:gd name="connsiteX1" fmla="*/ 620013 w 2928136"/>
              <a:gd name="connsiteY1" fmla="*/ 1301228 h 5548763"/>
              <a:gd name="connsiteX2" fmla="*/ 929730 w 2928136"/>
              <a:gd name="connsiteY2" fmla="*/ 14634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57466 w 2928136"/>
              <a:gd name="connsiteY2" fmla="*/ 54258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90002 w 2928136"/>
              <a:gd name="connsiteY2" fmla="*/ 47400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48763"/>
              <a:gd name="connsiteX1" fmla="*/ 620013 w 2928136"/>
              <a:gd name="connsiteY1" fmla="*/ 1301228 h 5548763"/>
              <a:gd name="connsiteX2" fmla="*/ 690002 w 2928136"/>
              <a:gd name="connsiteY2" fmla="*/ 4740060 h 5548763"/>
              <a:gd name="connsiteX3" fmla="*/ 958067 w 2928136"/>
              <a:gd name="connsiteY3" fmla="*/ 1554822 h 5548763"/>
              <a:gd name="connsiteX4" fmla="*/ 2928136 w 2928136"/>
              <a:gd name="connsiteY4" fmla="*/ 107023 h 5548763"/>
              <a:gd name="connsiteX5" fmla="*/ 228600 w 2928136"/>
              <a:gd name="connsiteY5" fmla="*/ 2501761 h 5548763"/>
              <a:gd name="connsiteX6" fmla="*/ 2470934 w 2928136"/>
              <a:gd name="connsiteY6" fmla="*/ 1696096 h 5548763"/>
              <a:gd name="connsiteX7" fmla="*/ 0 w 2928136"/>
              <a:gd name="connsiteY7" fmla="*/ 1053958 h 5548763"/>
              <a:gd name="connsiteX8" fmla="*/ 0 w 2928136"/>
              <a:gd name="connsiteY8" fmla="*/ 1053955 h 5548763"/>
              <a:gd name="connsiteX0" fmla="*/ 0 w 2928136"/>
              <a:gd name="connsiteY0" fmla="*/ 1053955 h 5578260"/>
              <a:gd name="connsiteX1" fmla="*/ 620013 w 2928136"/>
              <a:gd name="connsiteY1" fmla="*/ 1301228 h 5578260"/>
              <a:gd name="connsiteX2" fmla="*/ 690002 w 2928136"/>
              <a:gd name="connsiteY2" fmla="*/ 4740060 h 5578260"/>
              <a:gd name="connsiteX3" fmla="*/ 958067 w 2928136"/>
              <a:gd name="connsiteY3" fmla="*/ 1554822 h 5578260"/>
              <a:gd name="connsiteX4" fmla="*/ 2928136 w 2928136"/>
              <a:gd name="connsiteY4" fmla="*/ 107023 h 5578260"/>
              <a:gd name="connsiteX5" fmla="*/ 228600 w 2928136"/>
              <a:gd name="connsiteY5" fmla="*/ 2501761 h 5578260"/>
              <a:gd name="connsiteX6" fmla="*/ 2470934 w 2928136"/>
              <a:gd name="connsiteY6" fmla="*/ 1696096 h 5578260"/>
              <a:gd name="connsiteX7" fmla="*/ 0 w 2928136"/>
              <a:gd name="connsiteY7" fmla="*/ 1053958 h 5578260"/>
              <a:gd name="connsiteX8" fmla="*/ 0 w 2928136"/>
              <a:gd name="connsiteY8" fmla="*/ 1053955 h 5578260"/>
              <a:gd name="connsiteX0" fmla="*/ 296942 w 3225078"/>
              <a:gd name="connsiteY0" fmla="*/ 1053955 h 5578260"/>
              <a:gd name="connsiteX1" fmla="*/ 916955 w 3225078"/>
              <a:gd name="connsiteY1" fmla="*/ 1301228 h 5578260"/>
              <a:gd name="connsiteX2" fmla="*/ 986944 w 3225078"/>
              <a:gd name="connsiteY2" fmla="*/ 4740060 h 5578260"/>
              <a:gd name="connsiteX3" fmla="*/ 1255009 w 3225078"/>
              <a:gd name="connsiteY3" fmla="*/ 1554822 h 5578260"/>
              <a:gd name="connsiteX4" fmla="*/ 3225078 w 3225078"/>
              <a:gd name="connsiteY4" fmla="*/ 107023 h 5578260"/>
              <a:gd name="connsiteX5" fmla="*/ 525542 w 3225078"/>
              <a:gd name="connsiteY5" fmla="*/ 2501761 h 5578260"/>
              <a:gd name="connsiteX6" fmla="*/ 2767876 w 3225078"/>
              <a:gd name="connsiteY6" fmla="*/ 1696096 h 5578260"/>
              <a:gd name="connsiteX7" fmla="*/ 296942 w 3225078"/>
              <a:gd name="connsiteY7" fmla="*/ 1053958 h 5578260"/>
              <a:gd name="connsiteX8" fmla="*/ 296942 w 3225078"/>
              <a:gd name="connsiteY8" fmla="*/ 1053955 h 5578260"/>
              <a:gd name="connsiteX0" fmla="*/ 0 w 2928136"/>
              <a:gd name="connsiteY0" fmla="*/ 1053955 h 5578260"/>
              <a:gd name="connsiteX1" fmla="*/ 620013 w 2928136"/>
              <a:gd name="connsiteY1" fmla="*/ 1301228 h 5578260"/>
              <a:gd name="connsiteX2" fmla="*/ 690002 w 2928136"/>
              <a:gd name="connsiteY2" fmla="*/ 4740060 h 5578260"/>
              <a:gd name="connsiteX3" fmla="*/ 958067 w 2928136"/>
              <a:gd name="connsiteY3" fmla="*/ 1554822 h 5578260"/>
              <a:gd name="connsiteX4" fmla="*/ 2928136 w 2928136"/>
              <a:gd name="connsiteY4" fmla="*/ 107023 h 5578260"/>
              <a:gd name="connsiteX5" fmla="*/ 228600 w 2928136"/>
              <a:gd name="connsiteY5" fmla="*/ 2501761 h 5578260"/>
              <a:gd name="connsiteX6" fmla="*/ 2470934 w 2928136"/>
              <a:gd name="connsiteY6" fmla="*/ 1696096 h 5578260"/>
              <a:gd name="connsiteX7" fmla="*/ 0 w 2928136"/>
              <a:gd name="connsiteY7" fmla="*/ 1053958 h 5578260"/>
              <a:gd name="connsiteX8" fmla="*/ 0 w 2928136"/>
              <a:gd name="connsiteY8" fmla="*/ 1053955 h 5578260"/>
              <a:gd name="connsiteX0" fmla="*/ 493587 w 3421723"/>
              <a:gd name="connsiteY0" fmla="*/ 1053955 h 5578260"/>
              <a:gd name="connsiteX1" fmla="*/ 1113600 w 3421723"/>
              <a:gd name="connsiteY1" fmla="*/ 1301228 h 5578260"/>
              <a:gd name="connsiteX2" fmla="*/ 1183589 w 3421723"/>
              <a:gd name="connsiteY2" fmla="*/ 4740060 h 5578260"/>
              <a:gd name="connsiteX3" fmla="*/ 1451654 w 3421723"/>
              <a:gd name="connsiteY3" fmla="*/ 1554822 h 5578260"/>
              <a:gd name="connsiteX4" fmla="*/ 3421723 w 3421723"/>
              <a:gd name="connsiteY4" fmla="*/ 107023 h 5578260"/>
              <a:gd name="connsiteX5" fmla="*/ 722187 w 3421723"/>
              <a:gd name="connsiteY5" fmla="*/ 2501761 h 5578260"/>
              <a:gd name="connsiteX6" fmla="*/ 2964521 w 3421723"/>
              <a:gd name="connsiteY6" fmla="*/ 1696096 h 5578260"/>
              <a:gd name="connsiteX7" fmla="*/ 493587 w 3421723"/>
              <a:gd name="connsiteY7" fmla="*/ 1053958 h 5578260"/>
              <a:gd name="connsiteX8" fmla="*/ 493587 w 3421723"/>
              <a:gd name="connsiteY8" fmla="*/ 1053955 h 5578260"/>
              <a:gd name="connsiteX0" fmla="*/ 493587 w 3421723"/>
              <a:gd name="connsiteY0" fmla="*/ 1053955 h 5578260"/>
              <a:gd name="connsiteX1" fmla="*/ 1113600 w 3421723"/>
              <a:gd name="connsiteY1" fmla="*/ 1301228 h 5578260"/>
              <a:gd name="connsiteX2" fmla="*/ 1183589 w 3421723"/>
              <a:gd name="connsiteY2" fmla="*/ 4740060 h 5578260"/>
              <a:gd name="connsiteX3" fmla="*/ 1451654 w 3421723"/>
              <a:gd name="connsiteY3" fmla="*/ 1554822 h 5578260"/>
              <a:gd name="connsiteX4" fmla="*/ 3421723 w 3421723"/>
              <a:gd name="connsiteY4" fmla="*/ 107023 h 5578260"/>
              <a:gd name="connsiteX5" fmla="*/ 722187 w 3421723"/>
              <a:gd name="connsiteY5" fmla="*/ 2501761 h 5578260"/>
              <a:gd name="connsiteX6" fmla="*/ 2964521 w 3421723"/>
              <a:gd name="connsiteY6" fmla="*/ 1696096 h 5578260"/>
              <a:gd name="connsiteX7" fmla="*/ 493587 w 3421723"/>
              <a:gd name="connsiteY7" fmla="*/ 1053958 h 5578260"/>
              <a:gd name="connsiteX8" fmla="*/ 493587 w 3421723"/>
              <a:gd name="connsiteY8"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 name="connsiteX0" fmla="*/ 0 w 2928136"/>
              <a:gd name="connsiteY0" fmla="*/ 1053955 h 5578260"/>
              <a:gd name="connsiteX1" fmla="*/ 690002 w 2928136"/>
              <a:gd name="connsiteY1" fmla="*/ 4740060 h 5578260"/>
              <a:gd name="connsiteX2" fmla="*/ 958067 w 2928136"/>
              <a:gd name="connsiteY2" fmla="*/ 1554822 h 5578260"/>
              <a:gd name="connsiteX3" fmla="*/ 2928136 w 2928136"/>
              <a:gd name="connsiteY3" fmla="*/ 107023 h 5578260"/>
              <a:gd name="connsiteX4" fmla="*/ 228600 w 2928136"/>
              <a:gd name="connsiteY4" fmla="*/ 2501761 h 5578260"/>
              <a:gd name="connsiteX5" fmla="*/ 2470934 w 2928136"/>
              <a:gd name="connsiteY5" fmla="*/ 1696096 h 5578260"/>
              <a:gd name="connsiteX6" fmla="*/ 0 w 2928136"/>
              <a:gd name="connsiteY6" fmla="*/ 1053958 h 5578260"/>
              <a:gd name="connsiteX7" fmla="*/ 0 w 2928136"/>
              <a:gd name="connsiteY7" fmla="*/ 1053955 h 5578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8136" h="5578260">
                <a:moveTo>
                  <a:pt x="0" y="1053955"/>
                </a:moveTo>
                <a:cubicBezTo>
                  <a:pt x="849961" y="667873"/>
                  <a:pt x="530324" y="4656582"/>
                  <a:pt x="690002" y="4740060"/>
                </a:cubicBezTo>
                <a:cubicBezTo>
                  <a:pt x="746344" y="4782326"/>
                  <a:pt x="625000" y="1780895"/>
                  <a:pt x="958067" y="1554822"/>
                </a:cubicBezTo>
                <a:cubicBezTo>
                  <a:pt x="1204042" y="2617693"/>
                  <a:pt x="2516314" y="0"/>
                  <a:pt x="2928136" y="107023"/>
                </a:cubicBezTo>
                <a:cubicBezTo>
                  <a:pt x="1435513" y="2045643"/>
                  <a:pt x="468189" y="5267469"/>
                  <a:pt x="228600" y="2501761"/>
                </a:cubicBezTo>
                <a:cubicBezTo>
                  <a:pt x="360324" y="5578260"/>
                  <a:pt x="2153781" y="2236695"/>
                  <a:pt x="2470934" y="1696096"/>
                </a:cubicBezTo>
                <a:cubicBezTo>
                  <a:pt x="429222" y="2772608"/>
                  <a:pt x="411822" y="1160981"/>
                  <a:pt x="0" y="1053958"/>
                </a:cubicBezTo>
                <a:lnTo>
                  <a:pt x="0" y="1053955"/>
                </a:lnTo>
                <a:close/>
              </a:path>
            </a:pathLst>
          </a:custGeom>
          <a:gradFill>
            <a:gsLst>
              <a:gs pos="25000">
                <a:schemeClr val="tx1"/>
              </a:gs>
              <a:gs pos="100000">
                <a:schemeClr val="tx1">
                  <a:lumMod val="75000"/>
                  <a:lumOff val="25000"/>
                </a:schemeClr>
              </a:gs>
            </a:gsLst>
            <a:lin ang="5400000" scaled="0"/>
          </a:gradFill>
          <a:ln>
            <a:noFill/>
          </a:ln>
          <a:effectLst>
            <a:outerShdw blurRad="63500" sx="101000" sy="101000" algn="ctr" rotWithShape="0">
              <a:schemeClr val="tx1">
                <a:lumMod val="75000"/>
                <a:lumOff val="25000"/>
                <a:alpha val="40000"/>
              </a:schemeClr>
            </a:outerShdw>
            <a:reflection blurRad="6350" stA="35000" endA="100" endPos="40000" dist="101600" dir="5400000" sy="-100000" algn="bl" rotWithShape="0"/>
          </a:effectLst>
          <a:scene3d>
            <a:camera prst="orthographicFront"/>
            <a:lightRig rig="morning" dir="t">
              <a:rot lat="0" lon="0" rev="12600000"/>
            </a:lightRig>
          </a:scene3d>
          <a:sp3d>
            <a:bevelT w="25400" h="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nvGrpSpPr>
          <p:cNvPr id="7" name="Group 32"/>
          <p:cNvGrpSpPr/>
          <p:nvPr/>
        </p:nvGrpSpPr>
        <p:grpSpPr>
          <a:xfrm>
            <a:off x="6941417" y="5105400"/>
            <a:ext cx="2238442" cy="2005669"/>
            <a:chOff x="2810256" y="4943398"/>
            <a:chExt cx="2238442" cy="2005669"/>
          </a:xfrm>
        </p:grpSpPr>
        <p:sp>
          <p:nvSpPr>
            <p:cNvPr id="10" name="Freeform 9"/>
            <p:cNvSpPr>
              <a:spLocks noChangeAspect="1"/>
            </p:cNvSpPr>
            <p:nvPr/>
          </p:nvSpPr>
          <p:spPr>
            <a:xfrm rot="6563566" flipH="1" flipV="1">
              <a:off x="2928137" y="5442737"/>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Freeform 7"/>
            <p:cNvSpPr>
              <a:spLocks noChangeAspect="1"/>
            </p:cNvSpPr>
            <p:nvPr/>
          </p:nvSpPr>
          <p:spPr>
            <a:xfrm rot="6563566" flipH="1" flipV="1">
              <a:off x="3359071" y="4825517"/>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Freeform 8"/>
            <p:cNvSpPr>
              <a:spLocks noChangeAspect="1"/>
            </p:cNvSpPr>
            <p:nvPr/>
          </p:nvSpPr>
          <p:spPr>
            <a:xfrm rot="6563566" flipH="1" flipV="1">
              <a:off x="3613937" y="5236996"/>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3" name="Freeform 12"/>
            <p:cNvSpPr>
              <a:spLocks noChangeAspect="1"/>
            </p:cNvSpPr>
            <p:nvPr/>
          </p:nvSpPr>
          <p:spPr>
            <a:xfrm rot="6563566" flipH="1" flipV="1">
              <a:off x="3209136" y="5914804"/>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10000"/>
                  </a:schemeClr>
                </a:gs>
                <a:gs pos="100000">
                  <a:schemeClr val="tx1">
                    <a:alpha val="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Freeform 15"/>
            <p:cNvSpPr>
              <a:spLocks noChangeAspect="1"/>
            </p:cNvSpPr>
            <p:nvPr/>
          </p:nvSpPr>
          <p:spPr>
            <a:xfrm rot="6563566" flipH="1" flipV="1">
              <a:off x="4014435" y="56584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15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472226D-3EDD-429C-9E20-B93C4CA9F3E9}" type="datetime1">
              <a:rPr/>
              <a:pPr/>
              <a:t>3/5/2008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65163"/>
            <a:ext cx="1411288" cy="5461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989138" y="665163"/>
            <a:ext cx="4487862" cy="5461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C1534E4-908F-43DF-B95C-AB353E1A9BAE}" type="datetime1">
              <a:rPr/>
              <a:pPr/>
              <a:t>3/5/2008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DA44656-791B-4505-A7B7-603F1BD3AA03}" type="datetime1">
              <a:rPr/>
              <a:pPr/>
              <a:t>3/5/2008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538413"/>
            <a:ext cx="6665913" cy="1362075"/>
          </a:xfrm>
        </p:spPr>
        <p:txBody>
          <a:bodyPr vert="horz" lIns="91440" tIns="45720" rIns="91440" bIns="45720" rtlCol="0" anchor="b" anchorCtr="0">
            <a:normAutofit/>
          </a:bodyPr>
          <a:lstStyle>
            <a:lvl1pPr algn="r" defTabSz="914400" rtl="0" eaLnBrk="1" latinLnBrk="0" hangingPunct="1">
              <a:spcBef>
                <a:spcPct val="0"/>
              </a:spcBef>
              <a:buNone/>
              <a:defRPr sz="3600" kern="1200">
                <a:gradFill>
                  <a:gsLst>
                    <a:gs pos="0">
                      <a:schemeClr val="tx1">
                        <a:alpha val="90000"/>
                      </a:schemeClr>
                    </a:gs>
                    <a:gs pos="50000">
                      <a:schemeClr val="tx1">
                        <a:lumMod val="75000"/>
                        <a:lumOff val="25000"/>
                        <a:alpha val="90000"/>
                      </a:schemeClr>
                    </a:gs>
                    <a:gs pos="100000">
                      <a:schemeClr val="tx1">
                        <a:lumMod val="50000"/>
                        <a:lumOff val="50000"/>
                        <a:alpha val="90000"/>
                      </a:schemeClr>
                    </a:gs>
                  </a:gsLst>
                  <a:lin ang="5400000" scaled="0"/>
                </a:gra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52799" y="3910013"/>
            <a:ext cx="4532313" cy="814387"/>
          </a:xfrm>
        </p:spPr>
        <p:txBody>
          <a:bodyPr vert="horz" lIns="91440" tIns="45720" rIns="91440" bIns="45720" rtlCol="0">
            <a:normAutofit/>
          </a:bodyPr>
          <a:lstStyle>
            <a:lvl1pPr marL="0" indent="0" algn="r" defTabSz="914400" rtl="0" eaLnBrk="1" latinLnBrk="0" hangingPunct="1">
              <a:spcBef>
                <a:spcPts val="2000"/>
              </a:spcBef>
              <a:buClr>
                <a:schemeClr val="tx1"/>
              </a:buClr>
              <a:buSzPct val="80000"/>
              <a:buFont typeface="Wingdings" pitchFamily="2" charset="2"/>
              <a:buNone/>
              <a:defRPr sz="1800" kern="1200" spc="100" baseline="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525768"/>
            <a:ext cx="2133600" cy="256032"/>
          </a:xfrm>
        </p:spPr>
        <p:txBody>
          <a:bodyPr/>
          <a:lstStyle>
            <a:lvl1pPr algn="l">
              <a:defRPr/>
            </a:lvl1pPr>
          </a:lstStyle>
          <a:p>
            <a:fld id="{6DA2CB6A-99F0-4750-8F31-E7C3DC30A000}" type="datetime1">
              <a:rPr/>
              <a:pPr/>
              <a:t>3/5/2008</a:t>
            </a:fld>
            <a:endParaRPr/>
          </a:p>
        </p:txBody>
      </p:sp>
      <p:sp>
        <p:nvSpPr>
          <p:cNvPr id="5" name="Footer Placeholder 4"/>
          <p:cNvSpPr>
            <a:spLocks noGrp="1"/>
          </p:cNvSpPr>
          <p:nvPr>
            <p:ph type="ftr" sz="quarter" idx="11"/>
          </p:nvPr>
        </p:nvSpPr>
        <p:spPr>
          <a:xfrm>
            <a:off x="457200" y="6261309"/>
            <a:ext cx="2895600" cy="255494"/>
          </a:xfrm>
        </p:spPr>
        <p:txBody>
          <a:bodyPr/>
          <a:lstStyle/>
          <a:p>
            <a:endParaRPr/>
          </a:p>
        </p:txBody>
      </p:sp>
      <p:sp>
        <p:nvSpPr>
          <p:cNvPr id="6" name="Slide Number Placeholder 5"/>
          <p:cNvSpPr>
            <a:spLocks noGrp="1"/>
          </p:cNvSpPr>
          <p:nvPr>
            <p:ph type="sldNum" sz="quarter" idx="12"/>
          </p:nvPr>
        </p:nvSpPr>
        <p:spPr>
          <a:xfrm>
            <a:off x="8028432" y="6208059"/>
            <a:ext cx="1048872" cy="685800"/>
          </a:xfrm>
        </p:spPr>
        <p:txBody>
          <a:bodyPr/>
          <a:lstStyle/>
          <a:p>
            <a:fld id="{DF28FB93-0A08-4E7D-8E63-9EFA29F1E093}" type="slidenum">
              <a:rPr/>
              <a:pPr/>
              <a:t>‹#›</a:t>
            </a:fld>
            <a:endParaRPr/>
          </a:p>
        </p:txBody>
      </p:sp>
      <p:sp>
        <p:nvSpPr>
          <p:cNvPr id="7" name="Freeform 6"/>
          <p:cNvSpPr/>
          <p:nvPr/>
        </p:nvSpPr>
        <p:spPr>
          <a:xfrm rot="5400000" flipH="1" flipV="1">
            <a:off x="5782442" y="1304158"/>
            <a:ext cx="4208515" cy="3124199"/>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2685372 w 6756508"/>
              <a:gd name="connsiteY0" fmla="*/ 2531921 h 5551239"/>
              <a:gd name="connsiteX1" fmla="*/ 3643439 w 6756508"/>
              <a:gd name="connsiteY1" fmla="*/ 3032788 h 5551239"/>
              <a:gd name="connsiteX2" fmla="*/ 6756508 w 6756508"/>
              <a:gd name="connsiteY2" fmla="*/ 2423189 h 5551239"/>
              <a:gd name="connsiteX3" fmla="*/ 0 w 6756508"/>
              <a:gd name="connsiteY3" fmla="*/ 2498978 h 5551239"/>
              <a:gd name="connsiteX4" fmla="*/ 5384906 w 6756508"/>
              <a:gd name="connsiteY4" fmla="*/ 3174062 h 5551239"/>
              <a:gd name="connsiteX5" fmla="*/ 2685372 w 6756508"/>
              <a:gd name="connsiteY5" fmla="*/ 2531924 h 5551239"/>
              <a:gd name="connsiteX6" fmla="*/ 2685372 w 6756508"/>
              <a:gd name="connsiteY6" fmla="*/ 2531921 h 5551239"/>
              <a:gd name="connsiteX0" fmla="*/ 2685372 w 6756508"/>
              <a:gd name="connsiteY0" fmla="*/ 2531921 h 5663722"/>
              <a:gd name="connsiteX1" fmla="*/ 3643439 w 6756508"/>
              <a:gd name="connsiteY1" fmla="*/ 3032788 h 5663722"/>
              <a:gd name="connsiteX2" fmla="*/ 6756508 w 6756508"/>
              <a:gd name="connsiteY2" fmla="*/ 2423189 h 5663722"/>
              <a:gd name="connsiteX3" fmla="*/ 0 w 6756508"/>
              <a:gd name="connsiteY3" fmla="*/ 2498978 h 5663722"/>
              <a:gd name="connsiteX4" fmla="*/ 5384906 w 6756508"/>
              <a:gd name="connsiteY4" fmla="*/ 3174062 h 5663722"/>
              <a:gd name="connsiteX5" fmla="*/ 2685372 w 6756508"/>
              <a:gd name="connsiteY5" fmla="*/ 2531924 h 5663722"/>
              <a:gd name="connsiteX6" fmla="*/ 2685372 w 6756508"/>
              <a:gd name="connsiteY6" fmla="*/ 2531921 h 5663722"/>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 name="connsiteX0" fmla="*/ 2685372 w 6756508"/>
              <a:gd name="connsiteY0" fmla="*/ 1071887 h 4203685"/>
              <a:gd name="connsiteX1" fmla="*/ 3643439 w 6756508"/>
              <a:gd name="connsiteY1" fmla="*/ 1572751 h 4203685"/>
              <a:gd name="connsiteX2" fmla="*/ 6756508 w 6756508"/>
              <a:gd name="connsiteY2" fmla="*/ 963152 h 4203685"/>
              <a:gd name="connsiteX3" fmla="*/ 0 w 6756508"/>
              <a:gd name="connsiteY3" fmla="*/ 1038941 h 4203685"/>
              <a:gd name="connsiteX4" fmla="*/ 5384906 w 6756508"/>
              <a:gd name="connsiteY4" fmla="*/ 1714025 h 4203685"/>
              <a:gd name="connsiteX5" fmla="*/ 2685372 w 6756508"/>
              <a:gd name="connsiteY5" fmla="*/ 1071887 h 420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6508" h="4203685">
                <a:moveTo>
                  <a:pt x="2685372" y="1071887"/>
                </a:moveTo>
                <a:cubicBezTo>
                  <a:pt x="3004728" y="1238842"/>
                  <a:pt x="3929746" y="843385"/>
                  <a:pt x="3643439" y="1572751"/>
                </a:cubicBezTo>
                <a:cubicBezTo>
                  <a:pt x="5291114" y="2384738"/>
                  <a:pt x="5802321" y="0"/>
                  <a:pt x="6756508" y="963152"/>
                </a:cubicBezTo>
                <a:cubicBezTo>
                  <a:pt x="5263885" y="2901772"/>
                  <a:pt x="583602" y="3607661"/>
                  <a:pt x="0" y="1038941"/>
                </a:cubicBezTo>
                <a:cubicBezTo>
                  <a:pt x="438400" y="4203685"/>
                  <a:pt x="5067753" y="2254624"/>
                  <a:pt x="5384906" y="1714025"/>
                </a:cubicBezTo>
                <a:cubicBezTo>
                  <a:pt x="4622906" y="1421925"/>
                  <a:pt x="3135294" y="1178910"/>
                  <a:pt x="2685372" y="1071887"/>
                </a:cubicBezTo>
                <a:close/>
              </a:path>
            </a:pathLst>
          </a:custGeom>
          <a:gradFill>
            <a:gsLst>
              <a:gs pos="25000">
                <a:schemeClr val="tx1"/>
              </a:gs>
              <a:gs pos="100000">
                <a:schemeClr val="tx1">
                  <a:lumMod val="75000"/>
                  <a:lumOff val="25000"/>
                </a:schemeClr>
              </a:gs>
            </a:gsLst>
            <a:lin ang="5400000" scaled="0"/>
          </a:gradFill>
          <a:ln>
            <a:noFill/>
          </a:ln>
          <a:effectLst>
            <a:outerShdw blurRad="63500" sx="101000" sy="101000" algn="ctr" rotWithShape="0">
              <a:schemeClr val="tx1">
                <a:lumMod val="75000"/>
                <a:lumOff val="25000"/>
                <a:alpha val="40000"/>
              </a:schemeClr>
            </a:outerShdw>
            <a:reflection blurRad="12050" stA="35000" endA="100" endPos="40000" dist="101600" dir="5400000" sy="-100000" algn="bl" rotWithShape="0"/>
          </a:effectLst>
          <a:scene3d>
            <a:camera prst="orthographicFront"/>
            <a:lightRig rig="morning" dir="t">
              <a:rot lat="0" lon="0" rev="6000000"/>
            </a:lightRig>
          </a:scene3d>
          <a:sp3d>
            <a:bevelT w="25400" h="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199" y="76200"/>
            <a:ext cx="6803679" cy="1371600"/>
          </a:xfrm>
        </p:spPr>
        <p:txBody>
          <a:bodyPr/>
          <a:lstStyle/>
          <a:p>
            <a:r>
              <a:rPr lang="en-US" smtClean="0"/>
              <a:t>Click to edit Master title style</a:t>
            </a:r>
            <a:endParaRPr/>
          </a:p>
        </p:txBody>
      </p:sp>
      <p:sp>
        <p:nvSpPr>
          <p:cNvPr id="3" name="Content Placeholder 2"/>
          <p:cNvSpPr>
            <a:spLocks noGrp="1"/>
          </p:cNvSpPr>
          <p:nvPr>
            <p:ph sz="half" idx="1"/>
          </p:nvPr>
        </p:nvSpPr>
        <p:spPr>
          <a:xfrm>
            <a:off x="1737360" y="1755648"/>
            <a:ext cx="3063240" cy="4394327"/>
          </a:xfrm>
        </p:spPr>
        <p:txBody>
          <a:bodyPr>
            <a:normAutofit/>
          </a:bodyPr>
          <a:lstStyle>
            <a:lvl1pPr>
              <a:defRPr sz="1800"/>
            </a:lvl1pPr>
            <a:lvl2pPr>
              <a:defRPr sz="1600"/>
            </a:lvl2pPr>
            <a:lvl3pPr>
              <a:defRPr sz="1600"/>
            </a:lvl3pPr>
            <a:lvl4pPr>
              <a:defRPr sz="1600"/>
            </a:lvl4pPr>
            <a:lvl5pPr>
              <a:defRPr sz="1600"/>
            </a:lvl5pPr>
            <a:lvl6pPr>
              <a:defRPr sz="1600" baseline="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959638" y="1755648"/>
            <a:ext cx="3063240" cy="4394327"/>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B1B81AE-DC4B-44D3-BB38-7C346B06FA61}" type="datetime1">
              <a:rPr/>
              <a:pPr/>
              <a:t>3/5/2008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51660" y="1722279"/>
            <a:ext cx="2834640" cy="639762"/>
          </a:xfrm>
        </p:spPr>
        <p:txBody>
          <a:bodyPr anchor="ctr" anchorCtr="0">
            <a:noAutofit/>
          </a:bodyPr>
          <a:lstStyle>
            <a:lvl1pPr marL="0" indent="0" algn="ctr">
              <a:buNone/>
              <a:defRPr sz="2000" b="1">
                <a:gradFill>
                  <a:gsLst>
                    <a:gs pos="0">
                      <a:schemeClr val="tx1"/>
                    </a:gs>
                    <a:gs pos="100000">
                      <a:schemeClr val="tx1">
                        <a:lumMod val="75000"/>
                        <a:lumOff val="25000"/>
                      </a:schemeClr>
                    </a:gs>
                  </a:gsLst>
                  <a:lin ang="54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073938" y="1722279"/>
            <a:ext cx="2834640" cy="639762"/>
          </a:xfrm>
        </p:spPr>
        <p:txBody>
          <a:bodyPr vert="horz" lIns="91440" tIns="45720" rIns="91440" bIns="45720" rtlCol="0" anchor="ctr" anchorCtr="0">
            <a:noAutofit/>
          </a:bodyPr>
          <a:lstStyle>
            <a:lvl1pPr marL="0" indent="0" algn="ctr">
              <a:buNone/>
              <a:defRPr sz="2000" b="1" kern="1200">
                <a:gradFill>
                  <a:gsLst>
                    <a:gs pos="0">
                      <a:schemeClr val="tx1"/>
                    </a:gs>
                    <a:gs pos="100000">
                      <a:schemeClr val="tx1">
                        <a:lumMod val="75000"/>
                        <a:lumOff val="25000"/>
                      </a:schemeClr>
                    </a:gs>
                  </a:gsLst>
                  <a:lin ang="5400000" scaled="0"/>
                </a:gra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ts val="2000"/>
              </a:spcBef>
              <a:buClr>
                <a:schemeClr val="tx1"/>
              </a:buClr>
              <a:buSzPct val="80000"/>
              <a:buFont typeface="Wingdings" pitchFamily="2" charset="2"/>
              <a:buNone/>
            </a:pPr>
            <a:r>
              <a:rPr lang="en-US" smtClean="0"/>
              <a:t>Click to edit Master text styles</a:t>
            </a:r>
          </a:p>
        </p:txBody>
      </p:sp>
      <p:sp>
        <p:nvSpPr>
          <p:cNvPr id="10" name="Freeform 9"/>
          <p:cNvSpPr/>
          <p:nvPr/>
        </p:nvSpPr>
        <p:spPr>
          <a:xfrm>
            <a:off x="1737360" y="2423160"/>
            <a:ext cx="3063240" cy="4572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Freeform 10"/>
          <p:cNvSpPr/>
          <p:nvPr/>
        </p:nvSpPr>
        <p:spPr>
          <a:xfrm>
            <a:off x="4959638" y="2423160"/>
            <a:ext cx="3063240" cy="4572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 name="Title 1"/>
          <p:cNvSpPr>
            <a:spLocks noGrp="1"/>
          </p:cNvSpPr>
          <p:nvPr>
            <p:ph type="title"/>
          </p:nvPr>
        </p:nvSpPr>
        <p:spPr>
          <a:xfrm>
            <a:off x="1219199" y="76200"/>
            <a:ext cx="6803679" cy="1371600"/>
          </a:xfrm>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1737360" y="2590799"/>
            <a:ext cx="3063240" cy="35353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959638" y="2590799"/>
            <a:ext cx="3063240" cy="3535363"/>
          </a:xfrm>
        </p:spPr>
        <p:txBody>
          <a:bodyPr>
            <a:normAutofit/>
          </a:bodyPr>
          <a:lstStyle>
            <a:lvl1pPr>
              <a:defRPr sz="18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C90EA47-C95A-41CC-BCEC-8C3EF0AD7431}" type="datetime1">
              <a:rPr/>
              <a:pPr/>
              <a:t>3/5/2008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5B650C4-4598-4CEA-888E-37323F5776E1}" type="datetime1">
              <a:rPr/>
              <a:pPr/>
              <a:t>3/5/2008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grpSp>
        <p:nvGrpSpPr>
          <p:cNvPr id="6" name="Group 5"/>
          <p:cNvGrpSpPr/>
          <p:nvPr/>
        </p:nvGrpSpPr>
        <p:grpSpPr>
          <a:xfrm>
            <a:off x="7339001" y="5311513"/>
            <a:ext cx="1837944" cy="1533602"/>
            <a:chOff x="7339001" y="5311513"/>
            <a:chExt cx="1837944" cy="1533602"/>
          </a:xfrm>
        </p:grpSpPr>
        <p:sp>
          <p:nvSpPr>
            <p:cNvPr id="7" name="Freeform 6"/>
            <p:cNvSpPr>
              <a:spLocks noChangeAspect="1"/>
            </p:cNvSpPr>
            <p:nvPr/>
          </p:nvSpPr>
          <p:spPr>
            <a:xfrm rot="6563566" flipH="1" flipV="1">
              <a:off x="7456882" y="58108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 name="Freeform 7"/>
            <p:cNvSpPr>
              <a:spLocks noChangeAspect="1"/>
            </p:cNvSpPr>
            <p:nvPr/>
          </p:nvSpPr>
          <p:spPr>
            <a:xfrm rot="6563566" flipH="1" flipV="1">
              <a:off x="7887816" y="519363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Freeform 8"/>
            <p:cNvSpPr>
              <a:spLocks noChangeAspect="1"/>
            </p:cNvSpPr>
            <p:nvPr/>
          </p:nvSpPr>
          <p:spPr>
            <a:xfrm rot="6563566" flipH="1" flipV="1">
              <a:off x="8142682" y="5605111"/>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0D8FF-94CB-4EBA-A78B-2CB9A647DB05}" type="datetime1">
              <a:rPr/>
              <a:pPr/>
              <a:t>3/5/2008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grpSp>
        <p:nvGrpSpPr>
          <p:cNvPr id="8" name="Group 7"/>
          <p:cNvGrpSpPr/>
          <p:nvPr/>
        </p:nvGrpSpPr>
        <p:grpSpPr>
          <a:xfrm>
            <a:off x="7339001" y="5311513"/>
            <a:ext cx="1837944" cy="1533602"/>
            <a:chOff x="7339001" y="5311513"/>
            <a:chExt cx="1837944" cy="1533602"/>
          </a:xfrm>
        </p:grpSpPr>
        <p:sp>
          <p:nvSpPr>
            <p:cNvPr id="5" name="Freeform 4"/>
            <p:cNvSpPr>
              <a:spLocks noChangeAspect="1"/>
            </p:cNvSpPr>
            <p:nvPr/>
          </p:nvSpPr>
          <p:spPr>
            <a:xfrm rot="6563566" flipH="1" flipV="1">
              <a:off x="7456882" y="581085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0000"/>
                  </a:schemeClr>
                </a:gs>
                <a:gs pos="100000">
                  <a:schemeClr val="tx1">
                    <a:alpha val="5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 name="Freeform 5"/>
            <p:cNvSpPr>
              <a:spLocks noChangeAspect="1"/>
            </p:cNvSpPr>
            <p:nvPr/>
          </p:nvSpPr>
          <p:spPr>
            <a:xfrm rot="6563566" flipH="1" flipV="1">
              <a:off x="7887816" y="5193632"/>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35000"/>
                  </a:schemeClr>
                </a:gs>
                <a:gs pos="100000">
                  <a:schemeClr val="tx1">
                    <a:alpha val="2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 name="Freeform 6"/>
            <p:cNvSpPr>
              <a:spLocks noChangeAspect="1"/>
            </p:cNvSpPr>
            <p:nvPr/>
          </p:nvSpPr>
          <p:spPr>
            <a:xfrm rot="6563566" flipH="1" flipV="1">
              <a:off x="8142682" y="5605111"/>
              <a:ext cx="916382" cy="1152144"/>
            </a:xfrm>
            <a:custGeom>
              <a:avLst/>
              <a:gdLst>
                <a:gd name="connsiteX0" fmla="*/ 0 w 3657600"/>
                <a:gd name="connsiteY0" fmla="*/ 685800 h 1371600"/>
                <a:gd name="connsiteX1" fmla="*/ 1186667 w 3657600"/>
                <a:gd name="connsiteY1" fmla="*/ 43667 h 1371600"/>
                <a:gd name="connsiteX2" fmla="*/ 1828801 w 3657600"/>
                <a:gd name="connsiteY2" fmla="*/ 2 h 1371600"/>
                <a:gd name="connsiteX3" fmla="*/ 2470936 w 3657600"/>
                <a:gd name="connsiteY3" fmla="*/ 43668 h 1371600"/>
                <a:gd name="connsiteX4" fmla="*/ 3657600 w 3657600"/>
                <a:gd name="connsiteY4" fmla="*/ 685806 h 1371600"/>
                <a:gd name="connsiteX5" fmla="*/ 2470934 w 3657600"/>
                <a:gd name="connsiteY5" fmla="*/ 1327941 h 1371600"/>
                <a:gd name="connsiteX6" fmla="*/ 1828799 w 3657600"/>
                <a:gd name="connsiteY6" fmla="*/ 1371606 h 1371600"/>
                <a:gd name="connsiteX7" fmla="*/ 1186664 w 3657600"/>
                <a:gd name="connsiteY7" fmla="*/ 1327940 h 1371600"/>
                <a:gd name="connsiteX8" fmla="*/ 0 w 3657600"/>
                <a:gd name="connsiteY8" fmla="*/ 685803 h 1371600"/>
                <a:gd name="connsiteX9" fmla="*/ 0 w 3657600"/>
                <a:gd name="connsiteY9" fmla="*/ 685800 h 1371600"/>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761447 h 1447253"/>
                <a:gd name="connsiteX1" fmla="*/ 1186670 w 3672351"/>
                <a:gd name="connsiteY1" fmla="*/ 119314 h 1447253"/>
                <a:gd name="connsiteX2" fmla="*/ 1828804 w 3672351"/>
                <a:gd name="connsiteY2" fmla="*/ 75649 h 1447253"/>
                <a:gd name="connsiteX3" fmla="*/ 2470939 w 3672351"/>
                <a:gd name="connsiteY3" fmla="*/ 119315 h 1447253"/>
                <a:gd name="connsiteX4" fmla="*/ 2559427 w 3672351"/>
                <a:gd name="connsiteY4" fmla="*/ 107023 h 1447253"/>
                <a:gd name="connsiteX5" fmla="*/ 3657603 w 3672351"/>
                <a:gd name="connsiteY5" fmla="*/ 761453 h 1447253"/>
                <a:gd name="connsiteX6" fmla="*/ 2470937 w 3672351"/>
                <a:gd name="connsiteY6" fmla="*/ 1403588 h 1447253"/>
                <a:gd name="connsiteX7" fmla="*/ 1828802 w 3672351"/>
                <a:gd name="connsiteY7" fmla="*/ 1447253 h 1447253"/>
                <a:gd name="connsiteX8" fmla="*/ 1186667 w 3672351"/>
                <a:gd name="connsiteY8" fmla="*/ 1403587 h 1447253"/>
                <a:gd name="connsiteX9" fmla="*/ 3 w 3672351"/>
                <a:gd name="connsiteY9" fmla="*/ 761450 h 1447253"/>
                <a:gd name="connsiteX10" fmla="*/ 3 w 3672351"/>
                <a:gd name="connsiteY10" fmla="*/ 761447 h 1447253"/>
                <a:gd name="connsiteX0" fmla="*/ 3 w 3672351"/>
                <a:gd name="connsiteY0" fmla="*/ 685798 h 2004163"/>
                <a:gd name="connsiteX1" fmla="*/ 1186670 w 3672351"/>
                <a:gd name="connsiteY1" fmla="*/ 43665 h 2004163"/>
                <a:gd name="connsiteX2" fmla="*/ 1828804 w 3672351"/>
                <a:gd name="connsiteY2" fmla="*/ 0 h 2004163"/>
                <a:gd name="connsiteX3" fmla="*/ 2470939 w 3672351"/>
                <a:gd name="connsiteY3" fmla="*/ 43666 h 2004163"/>
                <a:gd name="connsiteX4" fmla="*/ 2559427 w 3672351"/>
                <a:gd name="connsiteY4" fmla="*/ 31374 h 2004163"/>
                <a:gd name="connsiteX5" fmla="*/ 3657603 w 3672351"/>
                <a:gd name="connsiteY5" fmla="*/ 685804 h 2004163"/>
                <a:gd name="connsiteX6" fmla="*/ 2470937 w 3672351"/>
                <a:gd name="connsiteY6" fmla="*/ 1327939 h 2004163"/>
                <a:gd name="connsiteX7" fmla="*/ 1828802 w 3672351"/>
                <a:gd name="connsiteY7" fmla="*/ 1371604 h 2004163"/>
                <a:gd name="connsiteX8" fmla="*/ 1186667 w 3672351"/>
                <a:gd name="connsiteY8" fmla="*/ 1327938 h 2004163"/>
                <a:gd name="connsiteX9" fmla="*/ 3 w 3672351"/>
                <a:gd name="connsiteY9" fmla="*/ 685801 h 2004163"/>
                <a:gd name="connsiteX10" fmla="*/ 3 w 3672351"/>
                <a:gd name="connsiteY10" fmla="*/ 685798 h 2004163"/>
                <a:gd name="connsiteX0" fmla="*/ 3 w 3657603"/>
                <a:gd name="connsiteY0" fmla="*/ 756433 h 1442239"/>
                <a:gd name="connsiteX1" fmla="*/ 1186670 w 3657603"/>
                <a:gd name="connsiteY1" fmla="*/ 114300 h 1442239"/>
                <a:gd name="connsiteX2" fmla="*/ 1828804 w 3657603"/>
                <a:gd name="connsiteY2" fmla="*/ 70635 h 1442239"/>
                <a:gd name="connsiteX3" fmla="*/ 2470939 w 3657603"/>
                <a:gd name="connsiteY3" fmla="*/ 114301 h 1442239"/>
                <a:gd name="connsiteX4" fmla="*/ 3657603 w 3657603"/>
                <a:gd name="connsiteY4" fmla="*/ 756439 h 1442239"/>
                <a:gd name="connsiteX5" fmla="*/ 2470937 w 3657603"/>
                <a:gd name="connsiteY5" fmla="*/ 1398574 h 1442239"/>
                <a:gd name="connsiteX6" fmla="*/ 1828802 w 3657603"/>
                <a:gd name="connsiteY6" fmla="*/ 1442239 h 1442239"/>
                <a:gd name="connsiteX7" fmla="*/ 1186667 w 3657603"/>
                <a:gd name="connsiteY7" fmla="*/ 1398573 h 1442239"/>
                <a:gd name="connsiteX8" fmla="*/ 3 w 3657603"/>
                <a:gd name="connsiteY8" fmla="*/ 756436 h 1442239"/>
                <a:gd name="connsiteX9" fmla="*/ 3 w 3657603"/>
                <a:gd name="connsiteY9" fmla="*/ 756433 h 1442239"/>
                <a:gd name="connsiteX0" fmla="*/ 527758 w 4185358"/>
                <a:gd name="connsiteY0" fmla="*/ 756433 h 1442239"/>
                <a:gd name="connsiteX1" fmla="*/ 1714425 w 4185358"/>
                <a:gd name="connsiteY1" fmla="*/ 114300 h 1442239"/>
                <a:gd name="connsiteX2" fmla="*/ 2356559 w 4185358"/>
                <a:gd name="connsiteY2" fmla="*/ 70635 h 1442239"/>
                <a:gd name="connsiteX3" fmla="*/ 2998694 w 4185358"/>
                <a:gd name="connsiteY3" fmla="*/ 114301 h 1442239"/>
                <a:gd name="connsiteX4" fmla="*/ 4185358 w 4185358"/>
                <a:gd name="connsiteY4" fmla="*/ 756439 h 1442239"/>
                <a:gd name="connsiteX5" fmla="*/ 2998692 w 4185358"/>
                <a:gd name="connsiteY5" fmla="*/ 1398574 h 1442239"/>
                <a:gd name="connsiteX6" fmla="*/ 2356557 w 4185358"/>
                <a:gd name="connsiteY6" fmla="*/ 1442239 h 1442239"/>
                <a:gd name="connsiteX7" fmla="*/ 1714422 w 4185358"/>
                <a:gd name="connsiteY7" fmla="*/ 1398573 h 1442239"/>
                <a:gd name="connsiteX8" fmla="*/ 527758 w 4185358"/>
                <a:gd name="connsiteY8" fmla="*/ 756436 h 1442239"/>
                <a:gd name="connsiteX9" fmla="*/ 527758 w 4185358"/>
                <a:gd name="connsiteY9" fmla="*/ 756433 h 1442239"/>
                <a:gd name="connsiteX0" fmla="*/ 527758 w 4185358"/>
                <a:gd name="connsiteY0" fmla="*/ 685798 h 1731271"/>
                <a:gd name="connsiteX1" fmla="*/ 1714425 w 4185358"/>
                <a:gd name="connsiteY1" fmla="*/ 43665 h 1731271"/>
                <a:gd name="connsiteX2" fmla="*/ 2356559 w 4185358"/>
                <a:gd name="connsiteY2" fmla="*/ 0 h 1731271"/>
                <a:gd name="connsiteX3" fmla="*/ 2998694 w 4185358"/>
                <a:gd name="connsiteY3" fmla="*/ 43666 h 1731271"/>
                <a:gd name="connsiteX4" fmla="*/ 4185358 w 4185358"/>
                <a:gd name="connsiteY4" fmla="*/ 685804 h 1731271"/>
                <a:gd name="connsiteX5" fmla="*/ 2998692 w 4185358"/>
                <a:gd name="connsiteY5" fmla="*/ 1327939 h 1731271"/>
                <a:gd name="connsiteX6" fmla="*/ 2356557 w 4185358"/>
                <a:gd name="connsiteY6" fmla="*/ 1371604 h 1731271"/>
                <a:gd name="connsiteX7" fmla="*/ 1714422 w 4185358"/>
                <a:gd name="connsiteY7" fmla="*/ 1327938 h 1731271"/>
                <a:gd name="connsiteX8" fmla="*/ 527758 w 4185358"/>
                <a:gd name="connsiteY8" fmla="*/ 685801 h 1731271"/>
                <a:gd name="connsiteX9" fmla="*/ 527758 w 4185358"/>
                <a:gd name="connsiteY9" fmla="*/ 685798 h 1731271"/>
                <a:gd name="connsiteX0" fmla="*/ 1174716 w 4832316"/>
                <a:gd name="connsiteY0" fmla="*/ 685798 h 2451847"/>
                <a:gd name="connsiteX1" fmla="*/ 2361383 w 4832316"/>
                <a:gd name="connsiteY1" fmla="*/ 43665 h 2451847"/>
                <a:gd name="connsiteX2" fmla="*/ 3003517 w 4832316"/>
                <a:gd name="connsiteY2" fmla="*/ 0 h 2451847"/>
                <a:gd name="connsiteX3" fmla="*/ 3645652 w 4832316"/>
                <a:gd name="connsiteY3" fmla="*/ 43666 h 2451847"/>
                <a:gd name="connsiteX4" fmla="*/ 4832316 w 4832316"/>
                <a:gd name="connsiteY4" fmla="*/ 685804 h 2451847"/>
                <a:gd name="connsiteX5" fmla="*/ 3645650 w 4832316"/>
                <a:gd name="connsiteY5" fmla="*/ 1327939 h 2451847"/>
                <a:gd name="connsiteX6" fmla="*/ 3003515 w 4832316"/>
                <a:gd name="connsiteY6" fmla="*/ 1371604 h 2451847"/>
                <a:gd name="connsiteX7" fmla="*/ 2361380 w 4832316"/>
                <a:gd name="connsiteY7" fmla="*/ 1327938 h 2451847"/>
                <a:gd name="connsiteX8" fmla="*/ 1174716 w 4832316"/>
                <a:gd name="connsiteY8" fmla="*/ 685801 h 2451847"/>
                <a:gd name="connsiteX9" fmla="*/ 1174716 w 4832316"/>
                <a:gd name="connsiteY9" fmla="*/ 685798 h 2451847"/>
                <a:gd name="connsiteX0" fmla="*/ 1174716 w 5193374"/>
                <a:gd name="connsiteY0" fmla="*/ 685798 h 2451847"/>
                <a:gd name="connsiteX1" fmla="*/ 2361383 w 5193374"/>
                <a:gd name="connsiteY1" fmla="*/ 43665 h 2451847"/>
                <a:gd name="connsiteX2" fmla="*/ 3003517 w 5193374"/>
                <a:gd name="connsiteY2" fmla="*/ 0 h 2451847"/>
                <a:gd name="connsiteX3" fmla="*/ 3645652 w 5193374"/>
                <a:gd name="connsiteY3" fmla="*/ 43666 h 2451847"/>
                <a:gd name="connsiteX4" fmla="*/ 4832316 w 5193374"/>
                <a:gd name="connsiteY4" fmla="*/ 685804 h 2451847"/>
                <a:gd name="connsiteX5" fmla="*/ 3645650 w 5193374"/>
                <a:gd name="connsiteY5" fmla="*/ 1327939 h 2451847"/>
                <a:gd name="connsiteX6" fmla="*/ 3003515 w 5193374"/>
                <a:gd name="connsiteY6" fmla="*/ 1371604 h 2451847"/>
                <a:gd name="connsiteX7" fmla="*/ 2361380 w 5193374"/>
                <a:gd name="connsiteY7" fmla="*/ 1327938 h 2451847"/>
                <a:gd name="connsiteX8" fmla="*/ 1174716 w 5193374"/>
                <a:gd name="connsiteY8" fmla="*/ 685801 h 2451847"/>
                <a:gd name="connsiteX9" fmla="*/ 1174716 w 5193374"/>
                <a:gd name="connsiteY9" fmla="*/ 685798 h 2451847"/>
                <a:gd name="connsiteX0" fmla="*/ 1174716 w 5193374"/>
                <a:gd name="connsiteY0" fmla="*/ 685798 h 3407194"/>
                <a:gd name="connsiteX1" fmla="*/ 2361383 w 5193374"/>
                <a:gd name="connsiteY1" fmla="*/ 43665 h 3407194"/>
                <a:gd name="connsiteX2" fmla="*/ 3003517 w 5193374"/>
                <a:gd name="connsiteY2" fmla="*/ 0 h 3407194"/>
                <a:gd name="connsiteX3" fmla="*/ 3645652 w 5193374"/>
                <a:gd name="connsiteY3" fmla="*/ 43666 h 3407194"/>
                <a:gd name="connsiteX4" fmla="*/ 4832316 w 5193374"/>
                <a:gd name="connsiteY4" fmla="*/ 685804 h 3407194"/>
                <a:gd name="connsiteX5" fmla="*/ 3645650 w 5193374"/>
                <a:gd name="connsiteY5" fmla="*/ 1327939 h 3407194"/>
                <a:gd name="connsiteX6" fmla="*/ 3003515 w 5193374"/>
                <a:gd name="connsiteY6" fmla="*/ 1371604 h 3407194"/>
                <a:gd name="connsiteX7" fmla="*/ 2361380 w 5193374"/>
                <a:gd name="connsiteY7" fmla="*/ 1327938 h 3407194"/>
                <a:gd name="connsiteX8" fmla="*/ 1174716 w 5193374"/>
                <a:gd name="connsiteY8" fmla="*/ 685801 h 3407194"/>
                <a:gd name="connsiteX9" fmla="*/ 1174716 w 5193374"/>
                <a:gd name="connsiteY9" fmla="*/ 685798 h 3407194"/>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960216 h 3681612"/>
                <a:gd name="connsiteX1" fmla="*/ 2361383 w 5193374"/>
                <a:gd name="connsiteY1" fmla="*/ 318083 h 3681612"/>
                <a:gd name="connsiteX2" fmla="*/ 3003517 w 5193374"/>
                <a:gd name="connsiteY2" fmla="*/ 274418 h 3681612"/>
                <a:gd name="connsiteX3" fmla="*/ 3645652 w 5193374"/>
                <a:gd name="connsiteY3" fmla="*/ 318084 h 3681612"/>
                <a:gd name="connsiteX4" fmla="*/ 4832316 w 5193374"/>
                <a:gd name="connsiteY4" fmla="*/ 960222 h 3681612"/>
                <a:gd name="connsiteX5" fmla="*/ 3645650 w 5193374"/>
                <a:gd name="connsiteY5" fmla="*/ 1602357 h 3681612"/>
                <a:gd name="connsiteX6" fmla="*/ 3003515 w 5193374"/>
                <a:gd name="connsiteY6" fmla="*/ 1646022 h 3681612"/>
                <a:gd name="connsiteX7" fmla="*/ 2361380 w 5193374"/>
                <a:gd name="connsiteY7" fmla="*/ 1602356 h 3681612"/>
                <a:gd name="connsiteX8" fmla="*/ 1174716 w 5193374"/>
                <a:gd name="connsiteY8" fmla="*/ 960219 h 3681612"/>
                <a:gd name="connsiteX9" fmla="*/ 1174716 w 5193374"/>
                <a:gd name="connsiteY9" fmla="*/ 960216 h 3681612"/>
                <a:gd name="connsiteX0" fmla="*/ 1174716 w 5193374"/>
                <a:gd name="connsiteY0" fmla="*/ 2033989 h 4755385"/>
                <a:gd name="connsiteX1" fmla="*/ 2361383 w 5193374"/>
                <a:gd name="connsiteY1" fmla="*/ 1391856 h 4755385"/>
                <a:gd name="connsiteX2" fmla="*/ 3003517 w 5193374"/>
                <a:gd name="connsiteY2" fmla="*/ 1348191 h 4755385"/>
                <a:gd name="connsiteX3" fmla="*/ 3645652 w 5193374"/>
                <a:gd name="connsiteY3" fmla="*/ 1391857 h 4755385"/>
                <a:gd name="connsiteX4" fmla="*/ 4832316 w 5193374"/>
                <a:gd name="connsiteY4" fmla="*/ 2033995 h 4755385"/>
                <a:gd name="connsiteX5" fmla="*/ 3645650 w 5193374"/>
                <a:gd name="connsiteY5" fmla="*/ 2676130 h 4755385"/>
                <a:gd name="connsiteX6" fmla="*/ 3003515 w 5193374"/>
                <a:gd name="connsiteY6" fmla="*/ 2719795 h 4755385"/>
                <a:gd name="connsiteX7" fmla="*/ 2361380 w 5193374"/>
                <a:gd name="connsiteY7" fmla="*/ 2676129 h 4755385"/>
                <a:gd name="connsiteX8" fmla="*/ 1174716 w 5193374"/>
                <a:gd name="connsiteY8" fmla="*/ 2033992 h 4755385"/>
                <a:gd name="connsiteX9" fmla="*/ 1174716 w 5193374"/>
                <a:gd name="connsiteY9" fmla="*/ 2033989 h 4755385"/>
                <a:gd name="connsiteX0" fmla="*/ 1174716 w 4832316"/>
                <a:gd name="connsiteY0" fmla="*/ 2033989 h 4755385"/>
                <a:gd name="connsiteX1" fmla="*/ 2361383 w 4832316"/>
                <a:gd name="connsiteY1" fmla="*/ 1391856 h 4755385"/>
                <a:gd name="connsiteX2" fmla="*/ 3003517 w 4832316"/>
                <a:gd name="connsiteY2" fmla="*/ 1348191 h 4755385"/>
                <a:gd name="connsiteX3" fmla="*/ 3645652 w 4832316"/>
                <a:gd name="connsiteY3" fmla="*/ 1391857 h 4755385"/>
                <a:gd name="connsiteX4" fmla="*/ 4832316 w 4832316"/>
                <a:gd name="connsiteY4" fmla="*/ 2033995 h 4755385"/>
                <a:gd name="connsiteX5" fmla="*/ 3645650 w 4832316"/>
                <a:gd name="connsiteY5" fmla="*/ 2676130 h 4755385"/>
                <a:gd name="connsiteX6" fmla="*/ 3003515 w 4832316"/>
                <a:gd name="connsiteY6" fmla="*/ 2719795 h 4755385"/>
                <a:gd name="connsiteX7" fmla="*/ 2361380 w 4832316"/>
                <a:gd name="connsiteY7" fmla="*/ 2676129 h 4755385"/>
                <a:gd name="connsiteX8" fmla="*/ 1174716 w 4832316"/>
                <a:gd name="connsiteY8" fmla="*/ 2033992 h 4755385"/>
                <a:gd name="connsiteX9" fmla="*/ 1174716 w 4832316"/>
                <a:gd name="connsiteY9" fmla="*/ 2033989 h 4755385"/>
                <a:gd name="connsiteX0" fmla="*/ 527758 w 4185358"/>
                <a:gd name="connsiteY0" fmla="*/ 2033989 h 4755385"/>
                <a:gd name="connsiteX1" fmla="*/ 1714425 w 4185358"/>
                <a:gd name="connsiteY1" fmla="*/ 1391856 h 4755385"/>
                <a:gd name="connsiteX2" fmla="*/ 2998694 w 4185358"/>
                <a:gd name="connsiteY2" fmla="*/ 1391857 h 4755385"/>
                <a:gd name="connsiteX3" fmla="*/ 4185358 w 4185358"/>
                <a:gd name="connsiteY3" fmla="*/ 2033995 h 4755385"/>
                <a:gd name="connsiteX4" fmla="*/ 2998692 w 4185358"/>
                <a:gd name="connsiteY4" fmla="*/ 2676130 h 4755385"/>
                <a:gd name="connsiteX5" fmla="*/ 2356557 w 4185358"/>
                <a:gd name="connsiteY5" fmla="*/ 2719795 h 4755385"/>
                <a:gd name="connsiteX6" fmla="*/ 1714422 w 4185358"/>
                <a:gd name="connsiteY6" fmla="*/ 2676129 h 4755385"/>
                <a:gd name="connsiteX7" fmla="*/ 527758 w 4185358"/>
                <a:gd name="connsiteY7" fmla="*/ 2033992 h 4755385"/>
                <a:gd name="connsiteX8" fmla="*/ 527758 w 4185358"/>
                <a:gd name="connsiteY8" fmla="*/ 2033989 h 4755385"/>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185358"/>
                <a:gd name="connsiteY0" fmla="*/ 2033989 h 4406268"/>
                <a:gd name="connsiteX1" fmla="*/ 1714425 w 4185358"/>
                <a:gd name="connsiteY1" fmla="*/ 1391856 h 4406268"/>
                <a:gd name="connsiteX2" fmla="*/ 2998694 w 4185358"/>
                <a:gd name="connsiteY2" fmla="*/ 1391857 h 4406268"/>
                <a:gd name="connsiteX3" fmla="*/ 4185358 w 4185358"/>
                <a:gd name="connsiteY3" fmla="*/ 2033995 h 4406268"/>
                <a:gd name="connsiteX4" fmla="*/ 2998692 w 4185358"/>
                <a:gd name="connsiteY4" fmla="*/ 2676130 h 4406268"/>
                <a:gd name="connsiteX5" fmla="*/ 2356557 w 4185358"/>
                <a:gd name="connsiteY5" fmla="*/ 2719795 h 4406268"/>
                <a:gd name="connsiteX6" fmla="*/ 1714422 w 4185358"/>
                <a:gd name="connsiteY6" fmla="*/ 2676129 h 4406268"/>
                <a:gd name="connsiteX7" fmla="*/ 527758 w 4185358"/>
                <a:gd name="connsiteY7" fmla="*/ 2033992 h 4406268"/>
                <a:gd name="connsiteX8" fmla="*/ 527758 w 4185358"/>
                <a:gd name="connsiteY8" fmla="*/ 2033989 h 4406268"/>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527758 w 4678417"/>
                <a:gd name="connsiteY0" fmla="*/ 2033989 h 5080997"/>
                <a:gd name="connsiteX1" fmla="*/ 1714425 w 4678417"/>
                <a:gd name="connsiteY1" fmla="*/ 1391856 h 5080997"/>
                <a:gd name="connsiteX2" fmla="*/ 2998694 w 4678417"/>
                <a:gd name="connsiteY2" fmla="*/ 1391857 h 5080997"/>
                <a:gd name="connsiteX3" fmla="*/ 4185358 w 4678417"/>
                <a:gd name="connsiteY3" fmla="*/ 2033995 h 5080997"/>
                <a:gd name="connsiteX4" fmla="*/ 2998692 w 4678417"/>
                <a:gd name="connsiteY4" fmla="*/ 2676130 h 5080997"/>
                <a:gd name="connsiteX5" fmla="*/ 2356557 w 4678417"/>
                <a:gd name="connsiteY5" fmla="*/ 2719795 h 5080997"/>
                <a:gd name="connsiteX6" fmla="*/ 1714422 w 4678417"/>
                <a:gd name="connsiteY6" fmla="*/ 2676129 h 5080997"/>
                <a:gd name="connsiteX7" fmla="*/ 527758 w 4678417"/>
                <a:gd name="connsiteY7" fmla="*/ 2033992 h 5080997"/>
                <a:gd name="connsiteX8" fmla="*/ 527758 w 4678417"/>
                <a:gd name="connsiteY8" fmla="*/ 2033989 h 5080997"/>
                <a:gd name="connsiteX0" fmla="*/ 3 w 4150662"/>
                <a:gd name="connsiteY0" fmla="*/ 2033989 h 5080997"/>
                <a:gd name="connsiteX1" fmla="*/ 1186670 w 4150662"/>
                <a:gd name="connsiteY1" fmla="*/ 1391856 h 5080997"/>
                <a:gd name="connsiteX2" fmla="*/ 2470939 w 4150662"/>
                <a:gd name="connsiteY2" fmla="*/ 1391857 h 5080997"/>
                <a:gd name="connsiteX3" fmla="*/ 3657603 w 4150662"/>
                <a:gd name="connsiteY3" fmla="*/ 2033995 h 5080997"/>
                <a:gd name="connsiteX4" fmla="*/ 2470937 w 4150662"/>
                <a:gd name="connsiteY4" fmla="*/ 2676130 h 5080997"/>
                <a:gd name="connsiteX5" fmla="*/ 1828802 w 4150662"/>
                <a:gd name="connsiteY5" fmla="*/ 2719795 h 5080997"/>
                <a:gd name="connsiteX6" fmla="*/ 1186667 w 4150662"/>
                <a:gd name="connsiteY6" fmla="*/ 2676129 h 5080997"/>
                <a:gd name="connsiteX7" fmla="*/ 3 w 4150662"/>
                <a:gd name="connsiteY7" fmla="*/ 2033992 h 5080997"/>
                <a:gd name="connsiteX8" fmla="*/ 3 w 4150662"/>
                <a:gd name="connsiteY8" fmla="*/ 2033989 h 5080997"/>
                <a:gd name="connsiteX0" fmla="*/ 3 w 3184725"/>
                <a:gd name="connsiteY0" fmla="*/ 2033989 h 3886288"/>
                <a:gd name="connsiteX1" fmla="*/ 1186670 w 3184725"/>
                <a:gd name="connsiteY1" fmla="*/ 1391856 h 3886288"/>
                <a:gd name="connsiteX2" fmla="*/ 2470939 w 3184725"/>
                <a:gd name="connsiteY2" fmla="*/ 1391857 h 3886288"/>
                <a:gd name="connsiteX3" fmla="*/ 1752603 w 3184725"/>
                <a:gd name="connsiteY3" fmla="*/ 52795 h 3886288"/>
                <a:gd name="connsiteX4" fmla="*/ 2470937 w 3184725"/>
                <a:gd name="connsiteY4" fmla="*/ 2676130 h 3886288"/>
                <a:gd name="connsiteX5" fmla="*/ 1828802 w 3184725"/>
                <a:gd name="connsiteY5" fmla="*/ 2719795 h 3886288"/>
                <a:gd name="connsiteX6" fmla="*/ 1186667 w 3184725"/>
                <a:gd name="connsiteY6" fmla="*/ 2676129 h 3886288"/>
                <a:gd name="connsiteX7" fmla="*/ 3 w 3184725"/>
                <a:gd name="connsiteY7" fmla="*/ 2033992 h 3886288"/>
                <a:gd name="connsiteX8" fmla="*/ 3 w 3184725"/>
                <a:gd name="connsiteY8" fmla="*/ 2033989 h 3886288"/>
                <a:gd name="connsiteX0" fmla="*/ 3 w 3184725"/>
                <a:gd name="connsiteY0" fmla="*/ 2033989 h 6528797"/>
                <a:gd name="connsiteX1" fmla="*/ 1186670 w 3184725"/>
                <a:gd name="connsiteY1" fmla="*/ 1391856 h 6528797"/>
                <a:gd name="connsiteX2" fmla="*/ 2470939 w 3184725"/>
                <a:gd name="connsiteY2" fmla="*/ 13918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385339"/>
                <a:gd name="connsiteY0" fmla="*/ 2033989 h 6528797"/>
                <a:gd name="connsiteX1" fmla="*/ 1186670 w 3385339"/>
                <a:gd name="connsiteY1" fmla="*/ 1391856 h 6528797"/>
                <a:gd name="connsiteX2" fmla="*/ 3385339 w 3385339"/>
                <a:gd name="connsiteY2" fmla="*/ 706057 h 6528797"/>
                <a:gd name="connsiteX3" fmla="*/ 228603 w 3385339"/>
                <a:gd name="connsiteY3" fmla="*/ 3481795 h 6528797"/>
                <a:gd name="connsiteX4" fmla="*/ 2470937 w 3385339"/>
                <a:gd name="connsiteY4" fmla="*/ 2676130 h 6528797"/>
                <a:gd name="connsiteX5" fmla="*/ 1828802 w 3385339"/>
                <a:gd name="connsiteY5" fmla="*/ 2719795 h 6528797"/>
                <a:gd name="connsiteX6" fmla="*/ 1186667 w 3385339"/>
                <a:gd name="connsiteY6" fmla="*/ 2676129 h 6528797"/>
                <a:gd name="connsiteX7" fmla="*/ 3 w 3385339"/>
                <a:gd name="connsiteY7" fmla="*/ 2033992 h 6528797"/>
                <a:gd name="connsiteX8" fmla="*/ 3 w 3385339"/>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3 w 3184725"/>
                <a:gd name="connsiteY0" fmla="*/ 2033989 h 6528797"/>
                <a:gd name="connsiteX1" fmla="*/ 1186670 w 3184725"/>
                <a:gd name="connsiteY1" fmla="*/ 1391856 h 6528797"/>
                <a:gd name="connsiteX2" fmla="*/ 2928139 w 3184725"/>
                <a:gd name="connsiteY2" fmla="*/ 706057 h 6528797"/>
                <a:gd name="connsiteX3" fmla="*/ 228603 w 3184725"/>
                <a:gd name="connsiteY3" fmla="*/ 3481795 h 6528797"/>
                <a:gd name="connsiteX4" fmla="*/ 2470937 w 3184725"/>
                <a:gd name="connsiteY4" fmla="*/ 2676130 h 6528797"/>
                <a:gd name="connsiteX5" fmla="*/ 1828802 w 3184725"/>
                <a:gd name="connsiteY5" fmla="*/ 2719795 h 6528797"/>
                <a:gd name="connsiteX6" fmla="*/ 1186667 w 3184725"/>
                <a:gd name="connsiteY6" fmla="*/ 2676129 h 6528797"/>
                <a:gd name="connsiteX7" fmla="*/ 3 w 3184725"/>
                <a:gd name="connsiteY7" fmla="*/ 2033992 h 6528797"/>
                <a:gd name="connsiteX8" fmla="*/ 3 w 3184725"/>
                <a:gd name="connsiteY8"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1828799 w 3184722"/>
                <a:gd name="connsiteY5" fmla="*/ 2719795 h 6528797"/>
                <a:gd name="connsiteX6" fmla="*/ 0 w 3184722"/>
                <a:gd name="connsiteY6" fmla="*/ 2033992 h 6528797"/>
                <a:gd name="connsiteX7" fmla="*/ 0 w 3184722"/>
                <a:gd name="connsiteY7"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3184722"/>
                <a:gd name="connsiteY0" fmla="*/ 2033989 h 6528797"/>
                <a:gd name="connsiteX1" fmla="*/ 1186667 w 3184722"/>
                <a:gd name="connsiteY1" fmla="*/ 1391856 h 6528797"/>
                <a:gd name="connsiteX2" fmla="*/ 2928136 w 3184722"/>
                <a:gd name="connsiteY2" fmla="*/ 706057 h 6528797"/>
                <a:gd name="connsiteX3" fmla="*/ 228600 w 3184722"/>
                <a:gd name="connsiteY3" fmla="*/ 3481795 h 6528797"/>
                <a:gd name="connsiteX4" fmla="*/ 2470934 w 3184722"/>
                <a:gd name="connsiteY4" fmla="*/ 2676130 h 6528797"/>
                <a:gd name="connsiteX5" fmla="*/ 0 w 3184722"/>
                <a:gd name="connsiteY5" fmla="*/ 2033992 h 6528797"/>
                <a:gd name="connsiteX6" fmla="*/ 0 w 3184722"/>
                <a:gd name="connsiteY6" fmla="*/ 2033989 h 6528797"/>
                <a:gd name="connsiteX0" fmla="*/ 0 w 2928136"/>
                <a:gd name="connsiteY0" fmla="*/ 2033989 h 6528797"/>
                <a:gd name="connsiteX1" fmla="*/ 1186667 w 2928136"/>
                <a:gd name="connsiteY1" fmla="*/ 1391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2033989 h 6528797"/>
                <a:gd name="connsiteX1" fmla="*/ 958067 w 2928136"/>
                <a:gd name="connsiteY1" fmla="*/ 2534856 h 6528797"/>
                <a:gd name="connsiteX2" fmla="*/ 2928136 w 2928136"/>
                <a:gd name="connsiteY2" fmla="*/ 706057 h 6528797"/>
                <a:gd name="connsiteX3" fmla="*/ 228600 w 2928136"/>
                <a:gd name="connsiteY3" fmla="*/ 3481795 h 6528797"/>
                <a:gd name="connsiteX4" fmla="*/ 2470934 w 2928136"/>
                <a:gd name="connsiteY4" fmla="*/ 2676130 h 6528797"/>
                <a:gd name="connsiteX5" fmla="*/ 0 w 2928136"/>
                <a:gd name="connsiteY5" fmla="*/ 2033992 h 6528797"/>
                <a:gd name="connsiteX6" fmla="*/ 0 w 2928136"/>
                <a:gd name="connsiteY6" fmla="*/ 2033989 h 6528797"/>
                <a:gd name="connsiteX0" fmla="*/ 0 w 2928136"/>
                <a:gd name="connsiteY0" fmla="*/ 1434955 h 5929763"/>
                <a:gd name="connsiteX1" fmla="*/ 958067 w 2928136"/>
                <a:gd name="connsiteY1" fmla="*/ 1935822 h 5929763"/>
                <a:gd name="connsiteX2" fmla="*/ 2928136 w 2928136"/>
                <a:gd name="connsiteY2" fmla="*/ 107023 h 5929763"/>
                <a:gd name="connsiteX3" fmla="*/ 228600 w 2928136"/>
                <a:gd name="connsiteY3" fmla="*/ 2882761 h 5929763"/>
                <a:gd name="connsiteX4" fmla="*/ 2470934 w 2928136"/>
                <a:gd name="connsiteY4" fmla="*/ 2077096 h 5929763"/>
                <a:gd name="connsiteX5" fmla="*/ 0 w 2928136"/>
                <a:gd name="connsiteY5" fmla="*/ 1434958 h 5929763"/>
                <a:gd name="connsiteX6" fmla="*/ 0 w 2928136"/>
                <a:gd name="connsiteY6" fmla="*/ 1434955 h 5929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1275236 w 4203372"/>
                <a:gd name="connsiteY0" fmla="*/ 1810262 h 6305070"/>
                <a:gd name="connsiteX1" fmla="*/ 2233303 w 4203372"/>
                <a:gd name="connsiteY1" fmla="*/ 2311129 h 6305070"/>
                <a:gd name="connsiteX2" fmla="*/ 4203372 w 4203372"/>
                <a:gd name="connsiteY2" fmla="*/ 863330 h 6305070"/>
                <a:gd name="connsiteX3" fmla="*/ 1503836 w 4203372"/>
                <a:gd name="connsiteY3" fmla="*/ 3258068 h 6305070"/>
                <a:gd name="connsiteX4" fmla="*/ 3746170 w 4203372"/>
                <a:gd name="connsiteY4" fmla="*/ 2452403 h 6305070"/>
                <a:gd name="connsiteX5" fmla="*/ 1275236 w 4203372"/>
                <a:gd name="connsiteY5" fmla="*/ 1810265 h 6305070"/>
                <a:gd name="connsiteX6" fmla="*/ 1275236 w 4203372"/>
                <a:gd name="connsiteY6" fmla="*/ 1810262 h 6305070"/>
                <a:gd name="connsiteX0" fmla="*/ 0 w 2928136"/>
                <a:gd name="connsiteY0" fmla="*/ 1053955 h 5548763"/>
                <a:gd name="connsiteX1" fmla="*/ 958067 w 2928136"/>
                <a:gd name="connsiteY1" fmla="*/ 1554822 h 5548763"/>
                <a:gd name="connsiteX2" fmla="*/ 2928136 w 2928136"/>
                <a:gd name="connsiteY2" fmla="*/ 107023 h 5548763"/>
                <a:gd name="connsiteX3" fmla="*/ 228600 w 2928136"/>
                <a:gd name="connsiteY3" fmla="*/ 2501761 h 5548763"/>
                <a:gd name="connsiteX4" fmla="*/ 2470934 w 2928136"/>
                <a:gd name="connsiteY4" fmla="*/ 1696096 h 5548763"/>
                <a:gd name="connsiteX5" fmla="*/ 0 w 2928136"/>
                <a:gd name="connsiteY5" fmla="*/ 1053958 h 5548763"/>
                <a:gd name="connsiteX6" fmla="*/ 0 w 2928136"/>
                <a:gd name="connsiteY6" fmla="*/ 1053955 h 5548763"/>
                <a:gd name="connsiteX0" fmla="*/ 844930 w 3773066"/>
                <a:gd name="connsiteY0" fmla="*/ 2505027 h 6999835"/>
                <a:gd name="connsiteX1" fmla="*/ 1802997 w 3773066"/>
                <a:gd name="connsiteY1" fmla="*/ 3005894 h 6999835"/>
                <a:gd name="connsiteX2" fmla="*/ 3773066 w 3773066"/>
                <a:gd name="connsiteY2" fmla="*/ 1558095 h 6999835"/>
                <a:gd name="connsiteX3" fmla="*/ 1073530 w 3773066"/>
                <a:gd name="connsiteY3" fmla="*/ 3952833 h 6999835"/>
                <a:gd name="connsiteX4" fmla="*/ 3315864 w 3773066"/>
                <a:gd name="connsiteY4" fmla="*/ 3147168 h 6999835"/>
                <a:gd name="connsiteX5" fmla="*/ 844930 w 3773066"/>
                <a:gd name="connsiteY5" fmla="*/ 2505030 h 6999835"/>
                <a:gd name="connsiteX6" fmla="*/ 844930 w 3773066"/>
                <a:gd name="connsiteY6" fmla="*/ 2505027 h 6999835"/>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324542 w 4252678"/>
                <a:gd name="connsiteY0" fmla="*/ 2392968 h 6887776"/>
                <a:gd name="connsiteX1" fmla="*/ 2282609 w 4252678"/>
                <a:gd name="connsiteY1" fmla="*/ 2893835 h 6887776"/>
                <a:gd name="connsiteX2" fmla="*/ 4252678 w 4252678"/>
                <a:gd name="connsiteY2" fmla="*/ 1446036 h 6887776"/>
                <a:gd name="connsiteX3" fmla="*/ 1553142 w 4252678"/>
                <a:gd name="connsiteY3" fmla="*/ 3840774 h 6887776"/>
                <a:gd name="connsiteX4" fmla="*/ 3795476 w 4252678"/>
                <a:gd name="connsiteY4" fmla="*/ 3035109 h 6887776"/>
                <a:gd name="connsiteX5" fmla="*/ 1324542 w 4252678"/>
                <a:gd name="connsiteY5" fmla="*/ 2392971 h 6887776"/>
                <a:gd name="connsiteX6" fmla="*/ 1324542 w 4252678"/>
                <a:gd name="connsiteY6" fmla="*/ 2392968 h 6887776"/>
                <a:gd name="connsiteX0" fmla="*/ 1869139 w 4797275"/>
                <a:gd name="connsiteY0" fmla="*/ 2392968 h 6887776"/>
                <a:gd name="connsiteX1" fmla="*/ 2827206 w 4797275"/>
                <a:gd name="connsiteY1" fmla="*/ 2893835 h 6887776"/>
                <a:gd name="connsiteX2" fmla="*/ 4797275 w 4797275"/>
                <a:gd name="connsiteY2" fmla="*/ 1446036 h 6887776"/>
                <a:gd name="connsiteX3" fmla="*/ 2097739 w 4797275"/>
                <a:gd name="connsiteY3" fmla="*/ 3840774 h 6887776"/>
                <a:gd name="connsiteX4" fmla="*/ 4340073 w 4797275"/>
                <a:gd name="connsiteY4" fmla="*/ 3035109 h 6887776"/>
                <a:gd name="connsiteX5" fmla="*/ 1869139 w 4797275"/>
                <a:gd name="connsiteY5" fmla="*/ 2392971 h 6887776"/>
                <a:gd name="connsiteX6" fmla="*/ 1869139 w 4797275"/>
                <a:gd name="connsiteY6" fmla="*/ 2392968 h 6887776"/>
                <a:gd name="connsiteX0" fmla="*/ 1869139 w 4797275"/>
                <a:gd name="connsiteY0" fmla="*/ 2433309 h 6928117"/>
                <a:gd name="connsiteX1" fmla="*/ 2827206 w 4797275"/>
                <a:gd name="connsiteY1" fmla="*/ 2934176 h 6928117"/>
                <a:gd name="connsiteX2" fmla="*/ 4797275 w 4797275"/>
                <a:gd name="connsiteY2" fmla="*/ 1486377 h 6928117"/>
                <a:gd name="connsiteX3" fmla="*/ 2097739 w 4797275"/>
                <a:gd name="connsiteY3" fmla="*/ 3881115 h 6928117"/>
                <a:gd name="connsiteX4" fmla="*/ 4340073 w 4797275"/>
                <a:gd name="connsiteY4" fmla="*/ 3075450 h 6928117"/>
                <a:gd name="connsiteX5" fmla="*/ 1869139 w 4797275"/>
                <a:gd name="connsiteY5" fmla="*/ 2433312 h 6928117"/>
                <a:gd name="connsiteX6" fmla="*/ 1869139 w 4797275"/>
                <a:gd name="connsiteY6" fmla="*/ 2433309 h 6928117"/>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1869139 w 4797275"/>
                <a:gd name="connsiteY5" fmla="*/ 2531924 h 7026729"/>
                <a:gd name="connsiteX6" fmla="*/ 1869139 w 4797275"/>
                <a:gd name="connsiteY6" fmla="*/ 2531921 h 7026729"/>
                <a:gd name="connsiteX0" fmla="*/ 1869139 w 4797275"/>
                <a:gd name="connsiteY0" fmla="*/ 2531921 h 7026729"/>
                <a:gd name="connsiteX1" fmla="*/ 2827206 w 4797275"/>
                <a:gd name="connsiteY1" fmla="*/ 3032788 h 7026729"/>
                <a:gd name="connsiteX2" fmla="*/ 4797275 w 4797275"/>
                <a:gd name="connsiteY2" fmla="*/ 1584989 h 7026729"/>
                <a:gd name="connsiteX3" fmla="*/ 2097739 w 4797275"/>
                <a:gd name="connsiteY3" fmla="*/ 3979727 h 7026729"/>
                <a:gd name="connsiteX4" fmla="*/ 4340073 w 4797275"/>
                <a:gd name="connsiteY4" fmla="*/ 3174062 h 7026729"/>
                <a:gd name="connsiteX5" fmla="*/ 3269869 w 4797275"/>
                <a:gd name="connsiteY5" fmla="*/ 2756647 h 7026729"/>
                <a:gd name="connsiteX6" fmla="*/ 1869139 w 4797275"/>
                <a:gd name="connsiteY6" fmla="*/ 2531924 h 7026729"/>
                <a:gd name="connsiteX7" fmla="*/ 1869139 w 4797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3400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5940275"/>
                <a:gd name="connsiteY0" fmla="*/ 2531921 h 7026729"/>
                <a:gd name="connsiteX1" fmla="*/ 2827206 w 5940275"/>
                <a:gd name="connsiteY1" fmla="*/ 3032788 h 7026729"/>
                <a:gd name="connsiteX2" fmla="*/ 5940275 w 5940275"/>
                <a:gd name="connsiteY2" fmla="*/ 2423189 h 7026729"/>
                <a:gd name="connsiteX3" fmla="*/ 2097739 w 5940275"/>
                <a:gd name="connsiteY3" fmla="*/ 3979727 h 7026729"/>
                <a:gd name="connsiteX4" fmla="*/ 4568673 w 5940275"/>
                <a:gd name="connsiteY4" fmla="*/ 3174062 h 7026729"/>
                <a:gd name="connsiteX5" fmla="*/ 3269869 w 5940275"/>
                <a:gd name="connsiteY5" fmla="*/ 2756647 h 7026729"/>
                <a:gd name="connsiteX6" fmla="*/ 1869139 w 5940275"/>
                <a:gd name="connsiteY6" fmla="*/ 2531924 h 7026729"/>
                <a:gd name="connsiteX7" fmla="*/ 1869139 w 5940275"/>
                <a:gd name="connsiteY7" fmla="*/ 2531921 h 7026729"/>
                <a:gd name="connsiteX0" fmla="*/ 1869139 w 6324598"/>
                <a:gd name="connsiteY0" fmla="*/ 2531921 h 7331529"/>
                <a:gd name="connsiteX1" fmla="*/ 2827206 w 6324598"/>
                <a:gd name="connsiteY1" fmla="*/ 3032788 h 7331529"/>
                <a:gd name="connsiteX2" fmla="*/ 5940275 w 6324598"/>
                <a:gd name="connsiteY2" fmla="*/ 2423189 h 7331529"/>
                <a:gd name="connsiteX3" fmla="*/ 5831539 w 6324598"/>
                <a:gd name="connsiteY3" fmla="*/ 4284527 h 7331529"/>
                <a:gd name="connsiteX4" fmla="*/ 4568673 w 6324598"/>
                <a:gd name="connsiteY4" fmla="*/ 3174062 h 7331529"/>
                <a:gd name="connsiteX5" fmla="*/ 3269869 w 6324598"/>
                <a:gd name="connsiteY5" fmla="*/ 2756647 h 7331529"/>
                <a:gd name="connsiteX6" fmla="*/ 1869139 w 6324598"/>
                <a:gd name="connsiteY6" fmla="*/ 2531924 h 7331529"/>
                <a:gd name="connsiteX7" fmla="*/ 1869139 w 63245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3269869 w 6934198"/>
                <a:gd name="connsiteY5" fmla="*/ 2756647 h 7331529"/>
                <a:gd name="connsiteX6" fmla="*/ 1869139 w 6934198"/>
                <a:gd name="connsiteY6" fmla="*/ 2531924 h 7331529"/>
                <a:gd name="connsiteX7" fmla="*/ 1869139 w 6934198"/>
                <a:gd name="connsiteY7" fmla="*/ 2531921 h 7331529"/>
                <a:gd name="connsiteX0" fmla="*/ 1869139 w 6934198"/>
                <a:gd name="connsiteY0" fmla="*/ 2531921 h 7331529"/>
                <a:gd name="connsiteX1" fmla="*/ 2827206 w 6934198"/>
                <a:gd name="connsiteY1" fmla="*/ 3032788 h 7331529"/>
                <a:gd name="connsiteX2" fmla="*/ 5940275 w 6934198"/>
                <a:gd name="connsiteY2" fmla="*/ 2423189 h 7331529"/>
                <a:gd name="connsiteX3" fmla="*/ 6441139 w 6934198"/>
                <a:gd name="connsiteY3" fmla="*/ 4284527 h 7331529"/>
                <a:gd name="connsiteX4" fmla="*/ 4568673 w 6934198"/>
                <a:gd name="connsiteY4" fmla="*/ 3174062 h 7331529"/>
                <a:gd name="connsiteX5" fmla="*/ 1869139 w 6934198"/>
                <a:gd name="connsiteY5" fmla="*/ 2531924 h 7331529"/>
                <a:gd name="connsiteX6" fmla="*/ 1869139 w 6934198"/>
                <a:gd name="connsiteY6" fmla="*/ 2531921 h 7331529"/>
                <a:gd name="connsiteX0" fmla="*/ 1869139 w 6911785"/>
                <a:gd name="connsiteY0" fmla="*/ 2531921 h 7336788"/>
                <a:gd name="connsiteX1" fmla="*/ 2827206 w 6911785"/>
                <a:gd name="connsiteY1" fmla="*/ 3032788 h 7336788"/>
                <a:gd name="connsiteX2" fmla="*/ 5940275 w 6911785"/>
                <a:gd name="connsiteY2" fmla="*/ 2423189 h 7336788"/>
                <a:gd name="connsiteX3" fmla="*/ 6441139 w 6911785"/>
                <a:gd name="connsiteY3" fmla="*/ 4284527 h 7336788"/>
                <a:gd name="connsiteX4" fmla="*/ 4568673 w 6911785"/>
                <a:gd name="connsiteY4" fmla="*/ 3174062 h 7336788"/>
                <a:gd name="connsiteX5" fmla="*/ 1869139 w 6911785"/>
                <a:gd name="connsiteY5" fmla="*/ 2531924 h 7336788"/>
                <a:gd name="connsiteX6" fmla="*/ 1869139 w 6911785"/>
                <a:gd name="connsiteY6" fmla="*/ 2531921 h 7336788"/>
                <a:gd name="connsiteX0" fmla="*/ 1869139 w 7024741"/>
                <a:gd name="connsiteY0" fmla="*/ 2531921 h 7336788"/>
                <a:gd name="connsiteX1" fmla="*/ 2827206 w 7024741"/>
                <a:gd name="connsiteY1" fmla="*/ 3032788 h 7336788"/>
                <a:gd name="connsiteX2" fmla="*/ 5940275 w 7024741"/>
                <a:gd name="connsiteY2" fmla="*/ 2423189 h 7336788"/>
                <a:gd name="connsiteX3" fmla="*/ 6441139 w 7024741"/>
                <a:gd name="connsiteY3" fmla="*/ 4284527 h 7336788"/>
                <a:gd name="connsiteX4" fmla="*/ 4568673 w 7024741"/>
                <a:gd name="connsiteY4" fmla="*/ 3174062 h 7336788"/>
                <a:gd name="connsiteX5" fmla="*/ 1869139 w 7024741"/>
                <a:gd name="connsiteY5" fmla="*/ 2531924 h 7336788"/>
                <a:gd name="connsiteX6" fmla="*/ 1869139 w 7024741"/>
                <a:gd name="connsiteY6" fmla="*/ 2531921 h 7336788"/>
                <a:gd name="connsiteX0" fmla="*/ 685903 w 5841505"/>
                <a:gd name="connsiteY0" fmla="*/ 1071884 h 5876751"/>
                <a:gd name="connsiteX1" fmla="*/ 159678 w 5841505"/>
                <a:gd name="connsiteY1" fmla="*/ 370216 h 5876751"/>
                <a:gd name="connsiteX2" fmla="*/ 1643970 w 5841505"/>
                <a:gd name="connsiteY2" fmla="*/ 1572751 h 5876751"/>
                <a:gd name="connsiteX3" fmla="*/ 4757039 w 5841505"/>
                <a:gd name="connsiteY3" fmla="*/ 963152 h 5876751"/>
                <a:gd name="connsiteX4" fmla="*/ 5257903 w 5841505"/>
                <a:gd name="connsiteY4" fmla="*/ 2824490 h 5876751"/>
                <a:gd name="connsiteX5" fmla="*/ 3385437 w 5841505"/>
                <a:gd name="connsiteY5" fmla="*/ 1714025 h 5876751"/>
                <a:gd name="connsiteX6" fmla="*/ 685903 w 5841505"/>
                <a:gd name="connsiteY6" fmla="*/ 1071887 h 5876751"/>
                <a:gd name="connsiteX7" fmla="*/ 685903 w 5841505"/>
                <a:gd name="connsiteY7" fmla="*/ 1071884 h 5876751"/>
                <a:gd name="connsiteX0" fmla="*/ 685903 w 5841505"/>
                <a:gd name="connsiteY0" fmla="*/ 1775249 h 6580116"/>
                <a:gd name="connsiteX1" fmla="*/ 159678 w 5841505"/>
                <a:gd name="connsiteY1" fmla="*/ 1073581 h 6580116"/>
                <a:gd name="connsiteX2" fmla="*/ 1643970 w 5841505"/>
                <a:gd name="connsiteY2" fmla="*/ 2276116 h 6580116"/>
                <a:gd name="connsiteX3" fmla="*/ 4757039 w 5841505"/>
                <a:gd name="connsiteY3" fmla="*/ 1666517 h 6580116"/>
                <a:gd name="connsiteX4" fmla="*/ 5257903 w 5841505"/>
                <a:gd name="connsiteY4" fmla="*/ 3527855 h 6580116"/>
                <a:gd name="connsiteX5" fmla="*/ 3385437 w 5841505"/>
                <a:gd name="connsiteY5" fmla="*/ 2417390 h 6580116"/>
                <a:gd name="connsiteX6" fmla="*/ 685903 w 5841505"/>
                <a:gd name="connsiteY6" fmla="*/ 1775252 h 6580116"/>
                <a:gd name="connsiteX7" fmla="*/ 685903 w 5841505"/>
                <a:gd name="connsiteY7" fmla="*/ 1775249 h 6580116"/>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191268 w 6346870"/>
                <a:gd name="connsiteY0" fmla="*/ 1071884 h 5876751"/>
                <a:gd name="connsiteX1" fmla="*/ 665043 w 6346870"/>
                <a:gd name="connsiteY1" fmla="*/ 370216 h 5876751"/>
                <a:gd name="connsiteX2" fmla="*/ 247382 w 6346870"/>
                <a:gd name="connsiteY2" fmla="*/ 1425097 h 5876751"/>
                <a:gd name="connsiteX3" fmla="*/ 2149335 w 6346870"/>
                <a:gd name="connsiteY3" fmla="*/ 1572751 h 5876751"/>
                <a:gd name="connsiteX4" fmla="*/ 5262404 w 6346870"/>
                <a:gd name="connsiteY4" fmla="*/ 963152 h 5876751"/>
                <a:gd name="connsiteX5" fmla="*/ 5763268 w 6346870"/>
                <a:gd name="connsiteY5" fmla="*/ 2824490 h 5876751"/>
                <a:gd name="connsiteX6" fmla="*/ 3890802 w 6346870"/>
                <a:gd name="connsiteY6" fmla="*/ 1714025 h 5876751"/>
                <a:gd name="connsiteX7" fmla="*/ 1191268 w 6346870"/>
                <a:gd name="connsiteY7" fmla="*/ 1071887 h 5876751"/>
                <a:gd name="connsiteX8" fmla="*/ 1191268 w 6346870"/>
                <a:gd name="connsiteY8" fmla="*/ 1071884 h 5876751"/>
                <a:gd name="connsiteX0" fmla="*/ 1495416 w 6651018"/>
                <a:gd name="connsiteY0" fmla="*/ 1071884 h 5876751"/>
                <a:gd name="connsiteX1" fmla="*/ 969191 w 6651018"/>
                <a:gd name="connsiteY1" fmla="*/ 370216 h 5876751"/>
                <a:gd name="connsiteX2" fmla="*/ 551530 w 6651018"/>
                <a:gd name="connsiteY2" fmla="*/ 1425097 h 5876751"/>
                <a:gd name="connsiteX3" fmla="*/ 2453483 w 6651018"/>
                <a:gd name="connsiteY3" fmla="*/ 1572751 h 5876751"/>
                <a:gd name="connsiteX4" fmla="*/ 5566552 w 6651018"/>
                <a:gd name="connsiteY4" fmla="*/ 963152 h 5876751"/>
                <a:gd name="connsiteX5" fmla="*/ 6067416 w 6651018"/>
                <a:gd name="connsiteY5" fmla="*/ 2824490 h 5876751"/>
                <a:gd name="connsiteX6" fmla="*/ 4194950 w 6651018"/>
                <a:gd name="connsiteY6" fmla="*/ 1714025 h 5876751"/>
                <a:gd name="connsiteX7" fmla="*/ 1495416 w 6651018"/>
                <a:gd name="connsiteY7" fmla="*/ 1071887 h 5876751"/>
                <a:gd name="connsiteX8" fmla="*/ 1495416 w 6651018"/>
                <a:gd name="connsiteY8" fmla="*/ 1071884 h 5876751"/>
                <a:gd name="connsiteX0" fmla="*/ 1103563 w 6259165"/>
                <a:gd name="connsiteY0" fmla="*/ 1071884 h 5876751"/>
                <a:gd name="connsiteX1" fmla="*/ 159677 w 6259165"/>
                <a:gd name="connsiteY1" fmla="*/ 1425097 h 5876751"/>
                <a:gd name="connsiteX2" fmla="*/ 2061630 w 6259165"/>
                <a:gd name="connsiteY2" fmla="*/ 1572751 h 5876751"/>
                <a:gd name="connsiteX3" fmla="*/ 5174699 w 6259165"/>
                <a:gd name="connsiteY3" fmla="*/ 963152 h 5876751"/>
                <a:gd name="connsiteX4" fmla="*/ 5675563 w 6259165"/>
                <a:gd name="connsiteY4" fmla="*/ 2824490 h 5876751"/>
                <a:gd name="connsiteX5" fmla="*/ 3803097 w 6259165"/>
                <a:gd name="connsiteY5" fmla="*/ 1714025 h 5876751"/>
                <a:gd name="connsiteX6" fmla="*/ 1103563 w 6259165"/>
                <a:gd name="connsiteY6" fmla="*/ 1071887 h 5876751"/>
                <a:gd name="connsiteX7" fmla="*/ 1103563 w 6259165"/>
                <a:gd name="connsiteY7" fmla="*/ 1071884 h 5876751"/>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103564 w 6259166"/>
                <a:gd name="connsiteY0" fmla="*/ 1766125 h 6570992"/>
                <a:gd name="connsiteX1" fmla="*/ 159678 w 6259166"/>
                <a:gd name="connsiteY1" fmla="*/ 2119338 h 6570992"/>
                <a:gd name="connsiteX2" fmla="*/ 2061631 w 6259166"/>
                <a:gd name="connsiteY2" fmla="*/ 2266992 h 6570992"/>
                <a:gd name="connsiteX3" fmla="*/ 5174700 w 6259166"/>
                <a:gd name="connsiteY3" fmla="*/ 1657393 h 6570992"/>
                <a:gd name="connsiteX4" fmla="*/ 5675564 w 6259166"/>
                <a:gd name="connsiteY4" fmla="*/ 3518731 h 6570992"/>
                <a:gd name="connsiteX5" fmla="*/ 3803098 w 6259166"/>
                <a:gd name="connsiteY5" fmla="*/ 2408266 h 6570992"/>
                <a:gd name="connsiteX6" fmla="*/ 1103564 w 6259166"/>
                <a:gd name="connsiteY6" fmla="*/ 1766128 h 6570992"/>
                <a:gd name="connsiteX7" fmla="*/ 1103564 w 6259166"/>
                <a:gd name="connsiteY7" fmla="*/ 1766125 h 6570992"/>
                <a:gd name="connsiteX0" fmla="*/ 1316924 w 6472526"/>
                <a:gd name="connsiteY0" fmla="*/ 1766125 h 6570992"/>
                <a:gd name="connsiteX1" fmla="*/ 373038 w 6472526"/>
                <a:gd name="connsiteY1" fmla="*/ 2119338 h 6570992"/>
                <a:gd name="connsiteX2" fmla="*/ 2274991 w 6472526"/>
                <a:gd name="connsiteY2" fmla="*/ 2266992 h 6570992"/>
                <a:gd name="connsiteX3" fmla="*/ 5388060 w 6472526"/>
                <a:gd name="connsiteY3" fmla="*/ 1657393 h 6570992"/>
                <a:gd name="connsiteX4" fmla="*/ 5888924 w 6472526"/>
                <a:gd name="connsiteY4" fmla="*/ 3518731 h 6570992"/>
                <a:gd name="connsiteX5" fmla="*/ 4016458 w 6472526"/>
                <a:gd name="connsiteY5" fmla="*/ 2408266 h 6570992"/>
                <a:gd name="connsiteX6" fmla="*/ 1316924 w 6472526"/>
                <a:gd name="connsiteY6" fmla="*/ 1766128 h 6570992"/>
                <a:gd name="connsiteX7" fmla="*/ 1316924 w 6472526"/>
                <a:gd name="connsiteY7" fmla="*/ 1766125 h 6570992"/>
                <a:gd name="connsiteX0" fmla="*/ 969208 w 6472526"/>
                <a:gd name="connsiteY0" fmla="*/ 1766125 h 6550041"/>
                <a:gd name="connsiteX1" fmla="*/ 373038 w 6472526"/>
                <a:gd name="connsiteY1" fmla="*/ 2098387 h 6550041"/>
                <a:gd name="connsiteX2" fmla="*/ 2274991 w 6472526"/>
                <a:gd name="connsiteY2" fmla="*/ 2246041 h 6550041"/>
                <a:gd name="connsiteX3" fmla="*/ 5388060 w 6472526"/>
                <a:gd name="connsiteY3" fmla="*/ 1636442 h 6550041"/>
                <a:gd name="connsiteX4" fmla="*/ 5888924 w 6472526"/>
                <a:gd name="connsiteY4" fmla="*/ 3497780 h 6550041"/>
                <a:gd name="connsiteX5" fmla="*/ 4016458 w 6472526"/>
                <a:gd name="connsiteY5" fmla="*/ 2387315 h 6550041"/>
                <a:gd name="connsiteX6" fmla="*/ 1316924 w 6472526"/>
                <a:gd name="connsiteY6" fmla="*/ 1745177 h 6550041"/>
                <a:gd name="connsiteX7" fmla="*/ 969208 w 6472526"/>
                <a:gd name="connsiteY7" fmla="*/ 1766125 h 6550041"/>
                <a:gd name="connsiteX0" fmla="*/ 943886 w 6099488"/>
                <a:gd name="connsiteY0" fmla="*/ 1071887 h 5876751"/>
                <a:gd name="connsiteX1" fmla="*/ 0 w 6099488"/>
                <a:gd name="connsiteY1" fmla="*/ 1425097 h 5876751"/>
                <a:gd name="connsiteX2" fmla="*/ 1901953 w 6099488"/>
                <a:gd name="connsiteY2" fmla="*/ 1572751 h 5876751"/>
                <a:gd name="connsiteX3" fmla="*/ 5015022 w 6099488"/>
                <a:gd name="connsiteY3" fmla="*/ 963152 h 5876751"/>
                <a:gd name="connsiteX4" fmla="*/ 5515886 w 6099488"/>
                <a:gd name="connsiteY4" fmla="*/ 2824490 h 5876751"/>
                <a:gd name="connsiteX5" fmla="*/ 3643420 w 6099488"/>
                <a:gd name="connsiteY5" fmla="*/ 1714025 h 5876751"/>
                <a:gd name="connsiteX6" fmla="*/ 943886 w 6099488"/>
                <a:gd name="connsiteY6" fmla="*/ 1071887 h 5876751"/>
                <a:gd name="connsiteX0" fmla="*/ 943886 w 6099488"/>
                <a:gd name="connsiteY0" fmla="*/ 1486368 h 6291232"/>
                <a:gd name="connsiteX1" fmla="*/ 0 w 6099488"/>
                <a:gd name="connsiteY1" fmla="*/ 1839578 h 6291232"/>
                <a:gd name="connsiteX2" fmla="*/ 1901953 w 6099488"/>
                <a:gd name="connsiteY2" fmla="*/ 1987232 h 6291232"/>
                <a:gd name="connsiteX3" fmla="*/ 5015022 w 6099488"/>
                <a:gd name="connsiteY3" fmla="*/ 1377633 h 6291232"/>
                <a:gd name="connsiteX4" fmla="*/ 5515886 w 6099488"/>
                <a:gd name="connsiteY4" fmla="*/ 3238971 h 6291232"/>
                <a:gd name="connsiteX5" fmla="*/ 3643420 w 6099488"/>
                <a:gd name="connsiteY5" fmla="*/ 2128506 h 6291232"/>
                <a:gd name="connsiteX6" fmla="*/ 943886 w 6099488"/>
                <a:gd name="connsiteY6" fmla="*/ 1486368 h 6291232"/>
                <a:gd name="connsiteX0" fmla="*/ 290243 w 5445845"/>
                <a:gd name="connsiteY0" fmla="*/ 1071887 h 5876751"/>
                <a:gd name="connsiteX1" fmla="*/ 1248310 w 5445845"/>
                <a:gd name="connsiteY1" fmla="*/ 1572751 h 5876751"/>
                <a:gd name="connsiteX2" fmla="*/ 4361379 w 5445845"/>
                <a:gd name="connsiteY2" fmla="*/ 963152 h 5876751"/>
                <a:gd name="connsiteX3" fmla="*/ 4862243 w 5445845"/>
                <a:gd name="connsiteY3" fmla="*/ 2824490 h 5876751"/>
                <a:gd name="connsiteX4" fmla="*/ 2989777 w 5445845"/>
                <a:gd name="connsiteY4" fmla="*/ 1714025 h 5876751"/>
                <a:gd name="connsiteX5" fmla="*/ 290243 w 5445845"/>
                <a:gd name="connsiteY5" fmla="*/ 1071887 h 5876751"/>
                <a:gd name="connsiteX0" fmla="*/ 290244 w 5445846"/>
                <a:gd name="connsiteY0" fmla="*/ 1071887 h 5876751"/>
                <a:gd name="connsiteX1" fmla="*/ 1248311 w 5445846"/>
                <a:gd name="connsiteY1" fmla="*/ 1572751 h 5876751"/>
                <a:gd name="connsiteX2" fmla="*/ 4361380 w 5445846"/>
                <a:gd name="connsiteY2" fmla="*/ 963152 h 5876751"/>
                <a:gd name="connsiteX3" fmla="*/ 4862244 w 5445846"/>
                <a:gd name="connsiteY3" fmla="*/ 2824490 h 5876751"/>
                <a:gd name="connsiteX4" fmla="*/ 2989778 w 5445846"/>
                <a:gd name="connsiteY4" fmla="*/ 1714025 h 5876751"/>
                <a:gd name="connsiteX5" fmla="*/ 290244 w 5445846"/>
                <a:gd name="connsiteY5" fmla="*/ 1071887 h 5876751"/>
                <a:gd name="connsiteX0" fmla="*/ 290244 w 5445846"/>
                <a:gd name="connsiteY0" fmla="*/ 1153486 h 5958350"/>
                <a:gd name="connsiteX1" fmla="*/ 1248311 w 5445846"/>
                <a:gd name="connsiteY1" fmla="*/ 1654350 h 5958350"/>
                <a:gd name="connsiteX2" fmla="*/ 4361380 w 5445846"/>
                <a:gd name="connsiteY2" fmla="*/ 1044751 h 5958350"/>
                <a:gd name="connsiteX3" fmla="*/ 4862244 w 5445846"/>
                <a:gd name="connsiteY3" fmla="*/ 2906089 h 5958350"/>
                <a:gd name="connsiteX4" fmla="*/ 2989778 w 5445846"/>
                <a:gd name="connsiteY4" fmla="*/ 1795624 h 5958350"/>
                <a:gd name="connsiteX5" fmla="*/ 290244 w 5445846"/>
                <a:gd name="connsiteY5" fmla="*/ 1153486 h 5958350"/>
                <a:gd name="connsiteX0" fmla="*/ 290244 w 7008207"/>
                <a:gd name="connsiteY0" fmla="*/ 1331974 h 5958350"/>
                <a:gd name="connsiteX1" fmla="*/ 2810672 w 7008207"/>
                <a:gd name="connsiteY1" fmla="*/ 1654350 h 5958350"/>
                <a:gd name="connsiteX2" fmla="*/ 5923741 w 7008207"/>
                <a:gd name="connsiteY2" fmla="*/ 1044751 h 5958350"/>
                <a:gd name="connsiteX3" fmla="*/ 6424605 w 7008207"/>
                <a:gd name="connsiteY3" fmla="*/ 2906089 h 5958350"/>
                <a:gd name="connsiteX4" fmla="*/ 4552139 w 7008207"/>
                <a:gd name="connsiteY4" fmla="*/ 1795624 h 5958350"/>
                <a:gd name="connsiteX5" fmla="*/ 290244 w 7008207"/>
                <a:gd name="connsiteY5" fmla="*/ 1331974 h 5958350"/>
                <a:gd name="connsiteX0" fmla="*/ 290244 w 7008207"/>
                <a:gd name="connsiteY0" fmla="*/ 1347752 h 5974128"/>
                <a:gd name="connsiteX1" fmla="*/ 2810672 w 7008207"/>
                <a:gd name="connsiteY1" fmla="*/ 1670128 h 5974128"/>
                <a:gd name="connsiteX2" fmla="*/ 5923741 w 7008207"/>
                <a:gd name="connsiteY2" fmla="*/ 1060529 h 5974128"/>
                <a:gd name="connsiteX3" fmla="*/ 6424605 w 7008207"/>
                <a:gd name="connsiteY3" fmla="*/ 2921867 h 5974128"/>
                <a:gd name="connsiteX4" fmla="*/ 4552139 w 7008207"/>
                <a:gd name="connsiteY4" fmla="*/ 1811402 h 5974128"/>
                <a:gd name="connsiteX5" fmla="*/ 290244 w 7008207"/>
                <a:gd name="connsiteY5" fmla="*/ 1347752 h 5974128"/>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038454 w 7756417"/>
                <a:gd name="connsiteY5"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1807445 w 7756417"/>
                <a:gd name="connsiteY5" fmla="*/ 1846031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762397 w 7756417"/>
                <a:gd name="connsiteY5" fmla="*/ 1980458 h 6400136"/>
                <a:gd name="connsiteX6" fmla="*/ 1038454 w 7756417"/>
                <a:gd name="connsiteY6" fmla="*/ 1773760 h 6400136"/>
                <a:gd name="connsiteX0" fmla="*/ 1038454 w 7756417"/>
                <a:gd name="connsiteY0" fmla="*/ 1773760 h 6400136"/>
                <a:gd name="connsiteX1" fmla="*/ 3558882 w 7756417"/>
                <a:gd name="connsiteY1" fmla="*/ 2096136 h 6400136"/>
                <a:gd name="connsiteX2" fmla="*/ 6671951 w 7756417"/>
                <a:gd name="connsiteY2" fmla="*/ 1486537 h 6400136"/>
                <a:gd name="connsiteX3" fmla="*/ 7172815 w 7756417"/>
                <a:gd name="connsiteY3" fmla="*/ 3347875 h 6400136"/>
                <a:gd name="connsiteX4" fmla="*/ 5300349 w 7756417"/>
                <a:gd name="connsiteY4" fmla="*/ 2237410 h 6400136"/>
                <a:gd name="connsiteX5" fmla="*/ 3454498 w 7756417"/>
                <a:gd name="connsiteY5" fmla="*/ 1901566 h 6400136"/>
                <a:gd name="connsiteX6" fmla="*/ 762397 w 7756417"/>
                <a:gd name="connsiteY6" fmla="*/ 1980458 h 6400136"/>
                <a:gd name="connsiteX7" fmla="*/ 1038454 w 7756417"/>
                <a:gd name="connsiteY7" fmla="*/ 1773760 h 6400136"/>
                <a:gd name="connsiteX0" fmla="*/ 1063766 w 7781729"/>
                <a:gd name="connsiteY0" fmla="*/ 1773760 h 6400136"/>
                <a:gd name="connsiteX1" fmla="*/ 3584194 w 7781729"/>
                <a:gd name="connsiteY1" fmla="*/ 2096136 h 6400136"/>
                <a:gd name="connsiteX2" fmla="*/ 6697263 w 7781729"/>
                <a:gd name="connsiteY2" fmla="*/ 1486537 h 6400136"/>
                <a:gd name="connsiteX3" fmla="*/ 7198127 w 7781729"/>
                <a:gd name="connsiteY3" fmla="*/ 3347875 h 6400136"/>
                <a:gd name="connsiteX4" fmla="*/ 5325661 w 7781729"/>
                <a:gd name="connsiteY4" fmla="*/ 2237410 h 6400136"/>
                <a:gd name="connsiteX5" fmla="*/ 3479810 w 7781729"/>
                <a:gd name="connsiteY5" fmla="*/ 1901566 h 6400136"/>
                <a:gd name="connsiteX6" fmla="*/ 787709 w 7781729"/>
                <a:gd name="connsiteY6" fmla="*/ 1980458 h 6400136"/>
                <a:gd name="connsiteX7" fmla="*/ 1063766 w 7781729"/>
                <a:gd name="connsiteY7" fmla="*/ 1773760 h 6400136"/>
                <a:gd name="connsiteX0" fmla="*/ 1647368 w 8365331"/>
                <a:gd name="connsiteY0" fmla="*/ 1773760 h 6400136"/>
                <a:gd name="connsiteX1" fmla="*/ 4167796 w 8365331"/>
                <a:gd name="connsiteY1" fmla="*/ 2096136 h 6400136"/>
                <a:gd name="connsiteX2" fmla="*/ 7280865 w 8365331"/>
                <a:gd name="connsiteY2" fmla="*/ 1486537 h 6400136"/>
                <a:gd name="connsiteX3" fmla="*/ 7781729 w 8365331"/>
                <a:gd name="connsiteY3" fmla="*/ 3347875 h 6400136"/>
                <a:gd name="connsiteX4" fmla="*/ 5909263 w 8365331"/>
                <a:gd name="connsiteY4" fmla="*/ 2237410 h 6400136"/>
                <a:gd name="connsiteX5" fmla="*/ 4063412 w 8365331"/>
                <a:gd name="connsiteY5" fmla="*/ 1901566 h 6400136"/>
                <a:gd name="connsiteX6" fmla="*/ 1371311 w 8365331"/>
                <a:gd name="connsiteY6" fmla="*/ 1980458 h 6400136"/>
                <a:gd name="connsiteX7" fmla="*/ 1647368 w 8365331"/>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73760 h 6400136"/>
                <a:gd name="connsiteX1" fmla="*/ 4259684 w 8457219"/>
                <a:gd name="connsiteY1" fmla="*/ 2096136 h 6400136"/>
                <a:gd name="connsiteX2" fmla="*/ 7372753 w 8457219"/>
                <a:gd name="connsiteY2" fmla="*/ 1486537 h 6400136"/>
                <a:gd name="connsiteX3" fmla="*/ 7873617 w 8457219"/>
                <a:gd name="connsiteY3" fmla="*/ 3347875 h 6400136"/>
                <a:gd name="connsiteX4" fmla="*/ 6001151 w 8457219"/>
                <a:gd name="connsiteY4" fmla="*/ 2237410 h 6400136"/>
                <a:gd name="connsiteX5" fmla="*/ 4155300 w 8457219"/>
                <a:gd name="connsiteY5" fmla="*/ 1901566 h 6400136"/>
                <a:gd name="connsiteX6" fmla="*/ 1463199 w 8457219"/>
                <a:gd name="connsiteY6" fmla="*/ 1980458 h 6400136"/>
                <a:gd name="connsiteX7" fmla="*/ 1739256 w 8457219"/>
                <a:gd name="connsiteY7" fmla="*/ 1773760 h 6400136"/>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739256 w 8457219"/>
                <a:gd name="connsiteY0" fmla="*/ 1761496 h 6387872"/>
                <a:gd name="connsiteX1" fmla="*/ 4259684 w 8457219"/>
                <a:gd name="connsiteY1" fmla="*/ 2083872 h 6387872"/>
                <a:gd name="connsiteX2" fmla="*/ 7372753 w 8457219"/>
                <a:gd name="connsiteY2" fmla="*/ 1474273 h 6387872"/>
                <a:gd name="connsiteX3" fmla="*/ 7873617 w 8457219"/>
                <a:gd name="connsiteY3" fmla="*/ 3335611 h 6387872"/>
                <a:gd name="connsiteX4" fmla="*/ 6001151 w 8457219"/>
                <a:gd name="connsiteY4" fmla="*/ 2225146 h 6387872"/>
                <a:gd name="connsiteX5" fmla="*/ 4155300 w 8457219"/>
                <a:gd name="connsiteY5" fmla="*/ 1889302 h 6387872"/>
                <a:gd name="connsiteX6" fmla="*/ 1463199 w 8457219"/>
                <a:gd name="connsiteY6" fmla="*/ 1968194 h 6387872"/>
                <a:gd name="connsiteX7" fmla="*/ 1739256 w 8457219"/>
                <a:gd name="connsiteY7" fmla="*/ 1761496 h 6387872"/>
                <a:gd name="connsiteX0" fmla="*/ 1692008 w 8457219"/>
                <a:gd name="connsiteY0" fmla="*/ 1761496 h 6323541"/>
                <a:gd name="connsiteX1" fmla="*/ 4259684 w 8457219"/>
                <a:gd name="connsiteY1" fmla="*/ 2019541 h 6323541"/>
                <a:gd name="connsiteX2" fmla="*/ 7372753 w 8457219"/>
                <a:gd name="connsiteY2" fmla="*/ 1409942 h 6323541"/>
                <a:gd name="connsiteX3" fmla="*/ 7873617 w 8457219"/>
                <a:gd name="connsiteY3" fmla="*/ 3271280 h 6323541"/>
                <a:gd name="connsiteX4" fmla="*/ 6001151 w 8457219"/>
                <a:gd name="connsiteY4" fmla="*/ 2160815 h 6323541"/>
                <a:gd name="connsiteX5" fmla="*/ 4155300 w 8457219"/>
                <a:gd name="connsiteY5" fmla="*/ 1824971 h 6323541"/>
                <a:gd name="connsiteX6" fmla="*/ 1463199 w 8457219"/>
                <a:gd name="connsiteY6" fmla="*/ 1903863 h 6323541"/>
                <a:gd name="connsiteX7" fmla="*/ 1692008 w 8457219"/>
                <a:gd name="connsiteY7" fmla="*/ 1761496 h 6323541"/>
                <a:gd name="connsiteX0" fmla="*/ 1692008 w 8457219"/>
                <a:gd name="connsiteY0" fmla="*/ 2929074 h 7491119"/>
                <a:gd name="connsiteX1" fmla="*/ 4259684 w 8457219"/>
                <a:gd name="connsiteY1" fmla="*/ 3187119 h 7491119"/>
                <a:gd name="connsiteX2" fmla="*/ 7372753 w 8457219"/>
                <a:gd name="connsiteY2" fmla="*/ 2577520 h 7491119"/>
                <a:gd name="connsiteX3" fmla="*/ 7873617 w 8457219"/>
                <a:gd name="connsiteY3" fmla="*/ 4438858 h 7491119"/>
                <a:gd name="connsiteX4" fmla="*/ 6001151 w 8457219"/>
                <a:gd name="connsiteY4" fmla="*/ 3328393 h 7491119"/>
                <a:gd name="connsiteX5" fmla="*/ 4155300 w 8457219"/>
                <a:gd name="connsiteY5" fmla="*/ 2992549 h 7491119"/>
                <a:gd name="connsiteX6" fmla="*/ 1463199 w 8457219"/>
                <a:gd name="connsiteY6" fmla="*/ 3071441 h 7491119"/>
                <a:gd name="connsiteX7" fmla="*/ 1692008 w 8457219"/>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327466 w 8783534"/>
                <a:gd name="connsiteY4" fmla="*/ 3328393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4481615 w 8783534"/>
                <a:gd name="connsiteY5" fmla="*/ 2992549 h 7491119"/>
                <a:gd name="connsiteX6" fmla="*/ 1789514 w 8783534"/>
                <a:gd name="connsiteY6" fmla="*/ 3071441 h 7491119"/>
                <a:gd name="connsiteX7" fmla="*/ 2018323 w 8783534"/>
                <a:gd name="connsiteY7"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440566 w 8783534"/>
                <a:gd name="connsiteY4" fmla="*/ 3353002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4585999 w 8783534"/>
                <a:gd name="connsiteY1" fmla="*/ 3187119 h 7491119"/>
                <a:gd name="connsiteX2" fmla="*/ 7699068 w 8783534"/>
                <a:gd name="connsiteY2" fmla="*/ 2577520 h 7491119"/>
                <a:gd name="connsiteX3" fmla="*/ 8199932 w 8783534"/>
                <a:gd name="connsiteY3" fmla="*/ 4438858 h 7491119"/>
                <a:gd name="connsiteX4" fmla="*/ 6286612 w 8783534"/>
                <a:gd name="connsiteY4" fmla="*/ 3005048 h 7491119"/>
                <a:gd name="connsiteX5" fmla="*/ 1789514 w 8783534"/>
                <a:gd name="connsiteY5" fmla="*/ 3071441 h 7491119"/>
                <a:gd name="connsiteX6" fmla="*/ 2018323 w 8783534"/>
                <a:gd name="connsiteY6" fmla="*/ 2929074 h 7491119"/>
                <a:gd name="connsiteX0" fmla="*/ 2018323 w 8783534"/>
                <a:gd name="connsiteY0" fmla="*/ 2929074 h 7491119"/>
                <a:gd name="connsiteX1" fmla="*/ 7699068 w 8783534"/>
                <a:gd name="connsiteY1" fmla="*/ 2577520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6286612 w 8783534"/>
                <a:gd name="connsiteY3" fmla="*/ 3005048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3933876 w 8783534"/>
                <a:gd name="connsiteY3" fmla="*/ 3076777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491119"/>
                <a:gd name="connsiteX1" fmla="*/ 6391441 w 8783534"/>
                <a:gd name="connsiteY1" fmla="*/ 2370154 h 7491119"/>
                <a:gd name="connsiteX2" fmla="*/ 8199932 w 8783534"/>
                <a:gd name="connsiteY2" fmla="*/ 4438858 h 7491119"/>
                <a:gd name="connsiteX3" fmla="*/ 5245657 w 8783534"/>
                <a:gd name="connsiteY3" fmla="*/ 2521195 h 7491119"/>
                <a:gd name="connsiteX4" fmla="*/ 1789514 w 8783534"/>
                <a:gd name="connsiteY4" fmla="*/ 3071441 h 7491119"/>
                <a:gd name="connsiteX5" fmla="*/ 2018323 w 8783534"/>
                <a:gd name="connsiteY5" fmla="*/ 2929074 h 7491119"/>
                <a:gd name="connsiteX0" fmla="*/ 2018323 w 8783534"/>
                <a:gd name="connsiteY0" fmla="*/ 2929074 h 7007577"/>
                <a:gd name="connsiteX1" fmla="*/ 6391441 w 8783534"/>
                <a:gd name="connsiteY1" fmla="*/ 2370154 h 7007577"/>
                <a:gd name="connsiteX2" fmla="*/ 8199932 w 8783534"/>
                <a:gd name="connsiteY2" fmla="*/ 4438858 h 7007577"/>
                <a:gd name="connsiteX3" fmla="*/ 5245657 w 8783534"/>
                <a:gd name="connsiteY3" fmla="*/ 2521195 h 7007577"/>
                <a:gd name="connsiteX4" fmla="*/ 1789514 w 8783534"/>
                <a:gd name="connsiteY4" fmla="*/ 3071441 h 7007577"/>
                <a:gd name="connsiteX5" fmla="*/ 2018323 w 8783534"/>
                <a:gd name="connsiteY5" fmla="*/ 2929074 h 7007577"/>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088890"/>
                <a:gd name="connsiteX1" fmla="*/ 6391441 w 8199932"/>
                <a:gd name="connsiteY1" fmla="*/ 2370154 h 6088890"/>
                <a:gd name="connsiteX2" fmla="*/ 8199932 w 8199932"/>
                <a:gd name="connsiteY2" fmla="*/ 4438858 h 6088890"/>
                <a:gd name="connsiteX3" fmla="*/ 5245657 w 8199932"/>
                <a:gd name="connsiteY3" fmla="*/ 2521195 h 6088890"/>
                <a:gd name="connsiteX4" fmla="*/ 1789514 w 8199932"/>
                <a:gd name="connsiteY4" fmla="*/ 3071441 h 6088890"/>
                <a:gd name="connsiteX5" fmla="*/ 2018323 w 8199932"/>
                <a:gd name="connsiteY5" fmla="*/ 2929074 h 608889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 name="connsiteX0" fmla="*/ 2018323 w 8199932"/>
                <a:gd name="connsiteY0" fmla="*/ 2929074 h 6332480"/>
                <a:gd name="connsiteX1" fmla="*/ 6391441 w 8199932"/>
                <a:gd name="connsiteY1" fmla="*/ 2370154 h 6332480"/>
                <a:gd name="connsiteX2" fmla="*/ 8199932 w 8199932"/>
                <a:gd name="connsiteY2" fmla="*/ 4438858 h 6332480"/>
                <a:gd name="connsiteX3" fmla="*/ 5245657 w 8199932"/>
                <a:gd name="connsiteY3" fmla="*/ 2521195 h 6332480"/>
                <a:gd name="connsiteX4" fmla="*/ 1789514 w 8199932"/>
                <a:gd name="connsiteY4" fmla="*/ 3071441 h 6332480"/>
                <a:gd name="connsiteX5" fmla="*/ 2018323 w 8199932"/>
                <a:gd name="connsiteY5" fmla="*/ 2929074 h 6332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99932" h="6332480">
                  <a:moveTo>
                    <a:pt x="2018323" y="2929074"/>
                  </a:moveTo>
                  <a:cubicBezTo>
                    <a:pt x="3003249" y="2846754"/>
                    <a:pt x="5361173" y="2118523"/>
                    <a:pt x="6391441" y="2370154"/>
                  </a:cubicBezTo>
                  <a:cubicBezTo>
                    <a:pt x="4898818" y="4308774"/>
                    <a:pt x="7624732" y="5885963"/>
                    <a:pt x="8199932" y="4438858"/>
                  </a:cubicBezTo>
                  <a:cubicBezTo>
                    <a:pt x="7518693" y="6332480"/>
                    <a:pt x="4790153" y="3688663"/>
                    <a:pt x="5245657" y="2521195"/>
                  </a:cubicBezTo>
                  <a:cubicBezTo>
                    <a:pt x="4165470" y="2430848"/>
                    <a:pt x="2526554" y="3142096"/>
                    <a:pt x="1789514" y="3071441"/>
                  </a:cubicBezTo>
                  <a:cubicBezTo>
                    <a:pt x="0" y="2987026"/>
                    <a:pt x="1550711" y="0"/>
                    <a:pt x="2018323" y="2929074"/>
                  </a:cubicBezTo>
                  <a:close/>
                </a:path>
              </a:pathLst>
            </a:custGeom>
            <a:gradFill flip="none" rotWithShape="1">
              <a:gsLst>
                <a:gs pos="0">
                  <a:schemeClr val="tx1">
                    <a:alpha val="25000"/>
                  </a:schemeClr>
                </a:gs>
                <a:gs pos="100000">
                  <a:schemeClr val="tx1">
                    <a:alpha val="10000"/>
                  </a:schemeClr>
                </a:gs>
              </a:gsLst>
              <a:lin ang="10800000" scaled="0"/>
              <a:tileRect/>
            </a:gradFill>
            <a:ln>
              <a:noFill/>
            </a:ln>
            <a:effectLst/>
            <a:scene3d>
              <a:camera prst="orthographicFront"/>
              <a:lightRig rig="balanced"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600" y="649941"/>
            <a:ext cx="3886200" cy="5486400"/>
          </a:xfrm>
        </p:spPr>
        <p:txBody>
          <a:bodyPr>
            <a:normAutofit/>
          </a:bodyPr>
          <a:lstStyle>
            <a:lvl1pPr>
              <a:defRPr sz="22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5FDB897-BC31-4B42-A444-056B80526458}" type="datetime1">
              <a:rPr/>
              <a:pPr/>
              <a:t>3/5/2008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
        <p:nvSpPr>
          <p:cNvPr id="4" name="Text Placeholder 3"/>
          <p:cNvSpPr>
            <a:spLocks noGrp="1"/>
          </p:cNvSpPr>
          <p:nvPr>
            <p:ph type="body" sz="half" idx="2"/>
          </p:nvPr>
        </p:nvSpPr>
        <p:spPr>
          <a:xfrm>
            <a:off x="1815353" y="2516841"/>
            <a:ext cx="2514600" cy="27432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815353" y="1526241"/>
            <a:ext cx="2514600" cy="914400"/>
          </a:xfrm>
        </p:spPr>
        <p:txBody>
          <a:bodyPr anchor="b">
            <a:normAutofit/>
          </a:bodyPr>
          <a:lstStyle>
            <a:lvl1pPr algn="l">
              <a:defRPr sz="2200" b="1"/>
            </a:lvl1pPr>
          </a:lstStyle>
          <a:p>
            <a:r>
              <a:rPr lang="en-US" smtClean="0"/>
              <a:t>Click to edit Master title style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4666129" y="523718"/>
            <a:ext cx="4114800" cy="5728260"/>
          </a:xfrm>
          <a:custGeom>
            <a:avLst/>
            <a:gdLst>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0 h 5486400"/>
              <a:gd name="connsiteX1" fmla="*/ 3886200 w 3886200"/>
              <a:gd name="connsiteY1" fmla="*/ 0 h 5486400"/>
              <a:gd name="connsiteX2" fmla="*/ 3886200 w 3886200"/>
              <a:gd name="connsiteY2" fmla="*/ 5486400 h 5486400"/>
              <a:gd name="connsiteX3" fmla="*/ 0 w 3886200"/>
              <a:gd name="connsiteY3" fmla="*/ 5486400 h 5486400"/>
              <a:gd name="connsiteX4" fmla="*/ 0 w 3886200"/>
              <a:gd name="connsiteY4" fmla="*/ 0 h 5486400"/>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611906"/>
              <a:gd name="connsiteX1" fmla="*/ 3886200 w 3886200"/>
              <a:gd name="connsiteY1" fmla="*/ 125506 h 5611906"/>
              <a:gd name="connsiteX2" fmla="*/ 3886200 w 3886200"/>
              <a:gd name="connsiteY2" fmla="*/ 5611906 h 5611906"/>
              <a:gd name="connsiteX3" fmla="*/ 0 w 3886200"/>
              <a:gd name="connsiteY3" fmla="*/ 5611906 h 5611906"/>
              <a:gd name="connsiteX4" fmla="*/ 0 w 3886200"/>
              <a:gd name="connsiteY4" fmla="*/ 125506 h 5611906"/>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886200"/>
              <a:gd name="connsiteY0" fmla="*/ 125506 h 5728260"/>
              <a:gd name="connsiteX1" fmla="*/ 3886200 w 3886200"/>
              <a:gd name="connsiteY1" fmla="*/ 125506 h 5728260"/>
              <a:gd name="connsiteX2" fmla="*/ 3886200 w 3886200"/>
              <a:gd name="connsiteY2" fmla="*/ 5611906 h 5728260"/>
              <a:gd name="connsiteX3" fmla="*/ 0 w 3886200"/>
              <a:gd name="connsiteY3" fmla="*/ 5611906 h 5728260"/>
              <a:gd name="connsiteX4" fmla="*/ 0 w 3886200"/>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0 w 3980329"/>
              <a:gd name="connsiteY0" fmla="*/ 125506 h 5728260"/>
              <a:gd name="connsiteX1" fmla="*/ 3886200 w 3980329"/>
              <a:gd name="connsiteY1" fmla="*/ 125506 h 5728260"/>
              <a:gd name="connsiteX2" fmla="*/ 3886200 w 3980329"/>
              <a:gd name="connsiteY2" fmla="*/ 5611906 h 5728260"/>
              <a:gd name="connsiteX3" fmla="*/ 0 w 3980329"/>
              <a:gd name="connsiteY3" fmla="*/ 5611906 h 5728260"/>
              <a:gd name="connsiteX4" fmla="*/ 0 w 3980329"/>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 name="connsiteX0" fmla="*/ 134471 w 4114800"/>
              <a:gd name="connsiteY0" fmla="*/ 125506 h 5728260"/>
              <a:gd name="connsiteX1" fmla="*/ 4020671 w 4114800"/>
              <a:gd name="connsiteY1" fmla="*/ 125506 h 5728260"/>
              <a:gd name="connsiteX2" fmla="*/ 4020671 w 4114800"/>
              <a:gd name="connsiteY2" fmla="*/ 5611906 h 5728260"/>
              <a:gd name="connsiteX3" fmla="*/ 134471 w 4114800"/>
              <a:gd name="connsiteY3" fmla="*/ 5611906 h 5728260"/>
              <a:gd name="connsiteX4" fmla="*/ 134471 w 4114800"/>
              <a:gd name="connsiteY4" fmla="*/ 125506 h 5728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5728260">
                <a:moveTo>
                  <a:pt x="134471" y="125506"/>
                </a:moveTo>
                <a:cubicBezTo>
                  <a:pt x="1456765" y="327212"/>
                  <a:pt x="2770095" y="0"/>
                  <a:pt x="4020671" y="125506"/>
                </a:cubicBezTo>
                <a:cubicBezTo>
                  <a:pt x="4114800" y="1963271"/>
                  <a:pt x="3859306" y="3756212"/>
                  <a:pt x="4020671" y="5611906"/>
                </a:cubicBezTo>
                <a:cubicBezTo>
                  <a:pt x="2792506" y="5459319"/>
                  <a:pt x="1425389" y="5728260"/>
                  <a:pt x="134471" y="5611906"/>
                </a:cubicBezTo>
                <a:cubicBezTo>
                  <a:pt x="0" y="3818965"/>
                  <a:pt x="313765" y="1963271"/>
                  <a:pt x="134471" y="125506"/>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 name="Title 1"/>
          <p:cNvSpPr>
            <a:spLocks noGrp="1"/>
          </p:cNvSpPr>
          <p:nvPr>
            <p:ph type="title"/>
          </p:nvPr>
        </p:nvSpPr>
        <p:spPr>
          <a:xfrm>
            <a:off x="1819656" y="1527048"/>
            <a:ext cx="2514600" cy="914400"/>
          </a:xfrm>
        </p:spPr>
        <p:txBody>
          <a:bodyPr anchor="b">
            <a:normAutofit/>
          </a:bodyPr>
          <a:lstStyle>
            <a:lvl1pPr algn="l">
              <a:defRPr sz="2200" b="1"/>
            </a:lvl1pPr>
          </a:lstStyle>
          <a:p>
            <a:r>
              <a:rPr lang="en-US" smtClean="0"/>
              <a:t>Click to edit Master title style</a:t>
            </a:r>
            <a:endParaRPr/>
          </a:p>
        </p:txBody>
      </p:sp>
      <p:sp>
        <p:nvSpPr>
          <p:cNvPr id="3" name="Picture Placeholder 2"/>
          <p:cNvSpPr>
            <a:spLocks noGrp="1"/>
          </p:cNvSpPr>
          <p:nvPr>
            <p:ph type="pic" idx="1"/>
          </p:nvPr>
        </p:nvSpPr>
        <p:spPr>
          <a:xfrm>
            <a:off x="4937760" y="786384"/>
            <a:ext cx="3611880" cy="5212080"/>
          </a:xfrm>
          <a:effectLst>
            <a:softEdge rad="31750"/>
          </a:effectLst>
        </p:spPr>
        <p:txBody>
          <a:bodyPr>
            <a:normAutofit/>
          </a:bodyPr>
          <a:lstStyle>
            <a:lvl1pPr marL="0" indent="0">
              <a:buNone/>
              <a:defRPr sz="2200">
                <a:solidFill>
                  <a:schemeClr val="bg1">
                    <a:lumMod val="9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819656" y="2514600"/>
            <a:ext cx="2514600" cy="27432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B5FA57-01F2-4DC8-9EB8-20405A0B0033}" type="datetime1">
              <a:rPr/>
              <a:pPr/>
              <a:t>3/5/2008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199" y="76200"/>
            <a:ext cx="6803679" cy="13716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981200" y="1752600"/>
            <a:ext cx="6041679"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889279" y="6498874"/>
            <a:ext cx="2133600" cy="256032"/>
          </a:xfrm>
          <a:prstGeom prst="rect">
            <a:avLst/>
          </a:prstGeom>
        </p:spPr>
        <p:txBody>
          <a:bodyPr vert="horz" lIns="91440" tIns="45720" rIns="91440" bIns="0" rtlCol="0" anchor="ctr"/>
          <a:lstStyle>
            <a:lvl1pPr marL="0" algn="r" defTabSz="914400" rtl="0" eaLnBrk="1" latinLnBrk="0" hangingPunct="1">
              <a:defRPr sz="1000" b="1" kern="1200">
                <a:solidFill>
                  <a:schemeClr val="tx1">
                    <a:lumMod val="75000"/>
                    <a:lumOff val="25000"/>
                    <a:alpha val="40000"/>
                  </a:schemeClr>
                </a:solidFill>
                <a:latin typeface="+mj-lt"/>
                <a:ea typeface="+mn-ea"/>
                <a:cs typeface="+mn-cs"/>
              </a:defRPr>
            </a:lvl1pPr>
          </a:lstStyle>
          <a:p>
            <a:fld id="{CE38551E-69F3-4FC7-82B7-FACFCD7A7723}" type="datetime1">
              <a:rPr/>
              <a:pPr/>
              <a:t>3/5/2008</a:t>
            </a:fld>
            <a:endParaRPr/>
          </a:p>
        </p:txBody>
      </p:sp>
      <p:sp>
        <p:nvSpPr>
          <p:cNvPr id="5" name="Footer Placeholder 4"/>
          <p:cNvSpPr>
            <a:spLocks noGrp="1"/>
          </p:cNvSpPr>
          <p:nvPr>
            <p:ph type="ftr" sz="quarter" idx="3"/>
          </p:nvPr>
        </p:nvSpPr>
        <p:spPr>
          <a:xfrm>
            <a:off x="1981200" y="6499412"/>
            <a:ext cx="2895600" cy="255494"/>
          </a:xfrm>
          <a:prstGeom prst="rect">
            <a:avLst/>
          </a:prstGeom>
        </p:spPr>
        <p:txBody>
          <a:bodyPr vert="horz" lIns="91440" tIns="45720" rIns="91440" bIns="0" rtlCol="0" anchor="ctr"/>
          <a:lstStyle>
            <a:lvl1pPr marL="0" algn="l" defTabSz="914400" rtl="0" eaLnBrk="1" latinLnBrk="0" hangingPunct="1">
              <a:defRPr sz="1000" b="1" kern="1200">
                <a:solidFill>
                  <a:schemeClr val="tx1">
                    <a:lumMod val="75000"/>
                    <a:lumOff val="25000"/>
                    <a:alpha val="40000"/>
                  </a:schemeClr>
                </a:solidFill>
                <a:latin typeface="+mj-lt"/>
                <a:ea typeface="+mn-ea"/>
                <a:cs typeface="+mn-cs"/>
              </a:defRPr>
            </a:lvl1pPr>
          </a:lstStyle>
          <a:p>
            <a:endParaRPr/>
          </a:p>
        </p:txBody>
      </p:sp>
      <p:sp>
        <p:nvSpPr>
          <p:cNvPr id="6" name="Slide Number Placeholder 5"/>
          <p:cNvSpPr>
            <a:spLocks noGrp="1"/>
          </p:cNvSpPr>
          <p:nvPr>
            <p:ph type="sldNum" sz="quarter" idx="4"/>
          </p:nvPr>
        </p:nvSpPr>
        <p:spPr>
          <a:xfrm>
            <a:off x="8027894" y="6208059"/>
            <a:ext cx="1048872" cy="685800"/>
          </a:xfrm>
          <a:prstGeom prst="rect">
            <a:avLst/>
          </a:prstGeom>
        </p:spPr>
        <p:txBody>
          <a:bodyPr vert="horz" lIns="91440" tIns="45720" rIns="91440" bIns="0" rtlCol="0" anchor="ctr"/>
          <a:lstStyle>
            <a:lvl1pPr algn="r">
              <a:defRPr sz="2800" b="1">
                <a:solidFill>
                  <a:schemeClr val="tx1">
                    <a:lumMod val="75000"/>
                    <a:lumOff val="25000"/>
                    <a:alpha val="40000"/>
                  </a:schemeClr>
                </a:solidFill>
                <a:latin typeface="+mj-lt"/>
              </a:defRPr>
            </a:lvl1pPr>
          </a:lstStyle>
          <a:p>
            <a:fld id="{DF28FB93-0A08-4E7D-8E63-9EFA29F1E093}" type="slidenum">
              <a:rPr/>
              <a:pPr/>
              <a:t>‹#›</a:t>
            </a:fld>
            <a:endParaRPr/>
          </a:p>
        </p:txBody>
      </p:sp>
      <p:sp>
        <p:nvSpPr>
          <p:cNvPr id="8" name="Freeform 7"/>
          <p:cNvSpPr/>
          <p:nvPr/>
        </p:nvSpPr>
        <p:spPr>
          <a:xfrm>
            <a:off x="-990600" y="76200"/>
            <a:ext cx="3340100" cy="6629400"/>
          </a:xfrm>
          <a:custGeom>
            <a:avLst/>
            <a:gdLst>
              <a:gd name="connsiteX0" fmla="*/ 0 w 2057400"/>
              <a:gd name="connsiteY0" fmla="*/ 3238500 h 6477000"/>
              <a:gd name="connsiteX1" fmla="*/ 48274 w 2057400"/>
              <a:gd name="connsiteY1" fmla="*/ 2258072 h 6477000"/>
              <a:gd name="connsiteX2" fmla="*/ 1028706 w 2057400"/>
              <a:gd name="connsiteY2" fmla="*/ 1 h 6477000"/>
              <a:gd name="connsiteX3" fmla="*/ 2009129 w 2057400"/>
              <a:gd name="connsiteY3" fmla="*/ 2258077 h 6477000"/>
              <a:gd name="connsiteX4" fmla="*/ 2057403 w 2057400"/>
              <a:gd name="connsiteY4" fmla="*/ 3238502 h 6477000"/>
              <a:gd name="connsiteX5" fmla="*/ 2009129 w 2057400"/>
              <a:gd name="connsiteY5" fmla="*/ 4218929 h 6477000"/>
              <a:gd name="connsiteX6" fmla="*/ 1028701 w 2057400"/>
              <a:gd name="connsiteY6" fmla="*/ 6477002 h 6477000"/>
              <a:gd name="connsiteX7" fmla="*/ 48277 w 2057400"/>
              <a:gd name="connsiteY7" fmla="*/ 4218927 h 6477000"/>
              <a:gd name="connsiteX8" fmla="*/ 3 w 2057400"/>
              <a:gd name="connsiteY8" fmla="*/ 3238501 h 6477000"/>
              <a:gd name="connsiteX9" fmla="*/ 0 w 2057400"/>
              <a:gd name="connsiteY9" fmla="*/ 3238500 h 6477000"/>
              <a:gd name="connsiteX0" fmla="*/ 0 w 2057403"/>
              <a:gd name="connsiteY0" fmla="*/ 3238507 h 6477012"/>
              <a:gd name="connsiteX1" fmla="*/ 48274 w 2057403"/>
              <a:gd name="connsiteY1" fmla="*/ 22580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0 w 2057403"/>
              <a:gd name="connsiteY0" fmla="*/ 3238507 h 6477012"/>
              <a:gd name="connsiteX1" fmla="*/ 886474 w 2057403"/>
              <a:gd name="connsiteY1" fmla="*/ 25628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0 w 2057403"/>
              <a:gd name="connsiteY0" fmla="*/ 3238507 h 6477012"/>
              <a:gd name="connsiteX1" fmla="*/ 886474 w 2057403"/>
              <a:gd name="connsiteY1" fmla="*/ 2562879 h 6477012"/>
              <a:gd name="connsiteX2" fmla="*/ 1028706 w 2057403"/>
              <a:gd name="connsiteY2" fmla="*/ 8 h 6477012"/>
              <a:gd name="connsiteX3" fmla="*/ 2009129 w 2057403"/>
              <a:gd name="connsiteY3" fmla="*/ 2258084 h 6477012"/>
              <a:gd name="connsiteX4" fmla="*/ 2057403 w 2057403"/>
              <a:gd name="connsiteY4" fmla="*/ 3238509 h 6477012"/>
              <a:gd name="connsiteX5" fmla="*/ 2009129 w 2057403"/>
              <a:gd name="connsiteY5" fmla="*/ 4218936 h 6477012"/>
              <a:gd name="connsiteX6" fmla="*/ 1028701 w 2057403"/>
              <a:gd name="connsiteY6" fmla="*/ 6477009 h 6477012"/>
              <a:gd name="connsiteX7" fmla="*/ 48277 w 2057403"/>
              <a:gd name="connsiteY7" fmla="*/ 4218934 h 6477012"/>
              <a:gd name="connsiteX8" fmla="*/ 3 w 2057403"/>
              <a:gd name="connsiteY8" fmla="*/ 3238508 h 6477012"/>
              <a:gd name="connsiteX9" fmla="*/ 0 w 2057403"/>
              <a:gd name="connsiteY9" fmla="*/ 3238507 h 6477012"/>
              <a:gd name="connsiteX0" fmla="*/ 593235 w 2650638"/>
              <a:gd name="connsiteY0" fmla="*/ 3238507 h 6477012"/>
              <a:gd name="connsiteX1" fmla="*/ 1479709 w 2650638"/>
              <a:gd name="connsiteY1" fmla="*/ 2562879 h 6477012"/>
              <a:gd name="connsiteX2" fmla="*/ 1621941 w 2650638"/>
              <a:gd name="connsiteY2" fmla="*/ 8 h 6477012"/>
              <a:gd name="connsiteX3" fmla="*/ 2602364 w 2650638"/>
              <a:gd name="connsiteY3" fmla="*/ 2258084 h 6477012"/>
              <a:gd name="connsiteX4" fmla="*/ 2650638 w 2650638"/>
              <a:gd name="connsiteY4" fmla="*/ 3238509 h 6477012"/>
              <a:gd name="connsiteX5" fmla="*/ 2602364 w 2650638"/>
              <a:gd name="connsiteY5" fmla="*/ 4218936 h 6477012"/>
              <a:gd name="connsiteX6" fmla="*/ 1621936 w 2650638"/>
              <a:gd name="connsiteY6" fmla="*/ 6477009 h 6477012"/>
              <a:gd name="connsiteX7" fmla="*/ 641512 w 2650638"/>
              <a:gd name="connsiteY7" fmla="*/ 4218934 h 6477012"/>
              <a:gd name="connsiteX8" fmla="*/ 593238 w 2650638"/>
              <a:gd name="connsiteY8" fmla="*/ 3238508 h 6477012"/>
              <a:gd name="connsiteX9" fmla="*/ 593235 w 2650638"/>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2650638 w 3406086"/>
              <a:gd name="connsiteY4" fmla="*/ 32385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2650638 w 3406086"/>
              <a:gd name="connsiteY4" fmla="*/ 32385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12"/>
              <a:gd name="connsiteX1" fmla="*/ 1479709 w 3406086"/>
              <a:gd name="connsiteY1" fmla="*/ 2562879 h 6477012"/>
              <a:gd name="connsiteX2" fmla="*/ 1621941 w 3406086"/>
              <a:gd name="connsiteY2" fmla="*/ 8 h 6477012"/>
              <a:gd name="connsiteX3" fmla="*/ 2602364 w 3406086"/>
              <a:gd name="connsiteY3" fmla="*/ 2258084 h 6477012"/>
              <a:gd name="connsiteX4" fmla="*/ 1964838 w 3406086"/>
              <a:gd name="connsiteY4" fmla="*/ 2628909 h 6477012"/>
              <a:gd name="connsiteX5" fmla="*/ 2602364 w 3406086"/>
              <a:gd name="connsiteY5" fmla="*/ 4218936 h 6477012"/>
              <a:gd name="connsiteX6" fmla="*/ 1621936 w 3406086"/>
              <a:gd name="connsiteY6" fmla="*/ 6477009 h 6477012"/>
              <a:gd name="connsiteX7" fmla="*/ 641512 w 3406086"/>
              <a:gd name="connsiteY7" fmla="*/ 4218934 h 6477012"/>
              <a:gd name="connsiteX8" fmla="*/ 593238 w 3406086"/>
              <a:gd name="connsiteY8" fmla="*/ 3238508 h 6477012"/>
              <a:gd name="connsiteX9" fmla="*/ 593235 w 3406086"/>
              <a:gd name="connsiteY9" fmla="*/ 3238507 h 6477012"/>
              <a:gd name="connsiteX0" fmla="*/ 593235 w 3406086"/>
              <a:gd name="connsiteY0" fmla="*/ 3238507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8" fmla="*/ 593235 w 3406086"/>
              <a:gd name="connsiteY8" fmla="*/ 3238507 h 6477009"/>
              <a:gd name="connsiteX0" fmla="*/ 593235 w 3406086"/>
              <a:gd name="connsiteY0" fmla="*/ 3238507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8" fmla="*/ 593235 w 3406086"/>
              <a:gd name="connsiteY8" fmla="*/ 3238507 h 6477009"/>
              <a:gd name="connsiteX0" fmla="*/ 593238 w 3406086"/>
              <a:gd name="connsiteY0" fmla="*/ 3238508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7" fmla="*/ 593238 w 3406086"/>
              <a:gd name="connsiteY7" fmla="*/ 3238508 h 6477009"/>
              <a:gd name="connsiteX0" fmla="*/ 641512 w 3406086"/>
              <a:gd name="connsiteY0" fmla="*/ 42189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641512 w 3406086"/>
              <a:gd name="connsiteY6" fmla="*/ 42189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406086"/>
              <a:gd name="connsiteY0" fmla="*/ 2923534 h 6477009"/>
              <a:gd name="connsiteX1" fmla="*/ 1479709 w 3406086"/>
              <a:gd name="connsiteY1" fmla="*/ 2562879 h 6477009"/>
              <a:gd name="connsiteX2" fmla="*/ 1621941 w 3406086"/>
              <a:gd name="connsiteY2" fmla="*/ 8 h 6477009"/>
              <a:gd name="connsiteX3" fmla="*/ 2602364 w 3406086"/>
              <a:gd name="connsiteY3" fmla="*/ 2258084 h 6477009"/>
              <a:gd name="connsiteX4" fmla="*/ 1964838 w 3406086"/>
              <a:gd name="connsiteY4" fmla="*/ 2628909 h 6477009"/>
              <a:gd name="connsiteX5" fmla="*/ 1621936 w 3406086"/>
              <a:gd name="connsiteY5" fmla="*/ 6477009 h 6477009"/>
              <a:gd name="connsiteX6" fmla="*/ 1860712 w 3406086"/>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 name="connsiteX0" fmla="*/ 1860712 w 3317780"/>
              <a:gd name="connsiteY0" fmla="*/ 2923534 h 6477009"/>
              <a:gd name="connsiteX1" fmla="*/ 1479709 w 3317780"/>
              <a:gd name="connsiteY1" fmla="*/ 2562879 h 6477009"/>
              <a:gd name="connsiteX2" fmla="*/ 1621941 w 3317780"/>
              <a:gd name="connsiteY2" fmla="*/ 8 h 6477009"/>
              <a:gd name="connsiteX3" fmla="*/ 2602364 w 3317780"/>
              <a:gd name="connsiteY3" fmla="*/ 2258084 h 6477009"/>
              <a:gd name="connsiteX4" fmla="*/ 1964838 w 3317780"/>
              <a:gd name="connsiteY4" fmla="*/ 2628909 h 6477009"/>
              <a:gd name="connsiteX5" fmla="*/ 1621936 w 3317780"/>
              <a:gd name="connsiteY5" fmla="*/ 6477009 h 6477009"/>
              <a:gd name="connsiteX6" fmla="*/ 1860712 w 3317780"/>
              <a:gd name="connsiteY6" fmla="*/ 2923534 h 6477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7780" h="6477009">
                <a:moveTo>
                  <a:pt x="1860712" y="2923534"/>
                </a:moveTo>
                <a:cubicBezTo>
                  <a:pt x="1944660" y="1493706"/>
                  <a:pt x="1492916" y="2558773"/>
                  <a:pt x="1479709" y="2562879"/>
                </a:cubicBezTo>
                <a:cubicBezTo>
                  <a:pt x="3317780" y="1849120"/>
                  <a:pt x="1173778" y="0"/>
                  <a:pt x="1621941" y="8"/>
                </a:cubicBezTo>
                <a:cubicBezTo>
                  <a:pt x="0" y="1257313"/>
                  <a:pt x="2466688" y="913421"/>
                  <a:pt x="2602364" y="2258084"/>
                </a:cubicBezTo>
                <a:cubicBezTo>
                  <a:pt x="2812155" y="1330547"/>
                  <a:pt x="2128243" y="1925755"/>
                  <a:pt x="1964838" y="2628909"/>
                </a:cubicBezTo>
                <a:cubicBezTo>
                  <a:pt x="1801433" y="3332063"/>
                  <a:pt x="1842490" y="6212005"/>
                  <a:pt x="1621936" y="6477009"/>
                </a:cubicBezTo>
                <a:cubicBezTo>
                  <a:pt x="1173776" y="6477006"/>
                  <a:pt x="3025088" y="1778999"/>
                  <a:pt x="1860712" y="2923534"/>
                </a:cubicBezTo>
                <a:close/>
              </a:path>
            </a:pathLst>
          </a:custGeom>
          <a:gradFill>
            <a:gsLst>
              <a:gs pos="25000">
                <a:schemeClr val="tx1"/>
              </a:gs>
              <a:gs pos="100000">
                <a:schemeClr val="tx1">
                  <a:lumMod val="75000"/>
                  <a:lumOff val="25000"/>
                </a:schemeClr>
              </a:gs>
            </a:gsLst>
            <a:lin ang="5400000" scaled="0"/>
          </a:gradFill>
          <a:ln>
            <a:noFill/>
          </a:ln>
          <a:effectLst>
            <a:outerShdw blurRad="76200" sx="102000" sy="102000" algn="ctr" rotWithShape="0">
              <a:schemeClr val="tx1">
                <a:lumMod val="75000"/>
                <a:lumOff val="25000"/>
                <a:alpha val="40000"/>
              </a:schemeClr>
            </a:outerShdw>
          </a:effectLst>
          <a:scene3d>
            <a:camera prst="orthographicFront"/>
            <a:lightRig rig="morning" dir="t"/>
          </a:scene3d>
          <a:sp3d>
            <a:bevelT w="25400" h="0"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spcBef>
          <a:spcPct val="0"/>
        </a:spcBef>
        <a:buNone/>
        <a:defRPr sz="4400" kern="1200">
          <a:gradFill>
            <a:gsLst>
              <a:gs pos="0">
                <a:schemeClr val="tx1">
                  <a:alpha val="90000"/>
                </a:schemeClr>
              </a:gs>
              <a:gs pos="50000">
                <a:schemeClr val="tx1">
                  <a:lumMod val="75000"/>
                  <a:lumOff val="25000"/>
                  <a:alpha val="90000"/>
                </a:schemeClr>
              </a:gs>
              <a:gs pos="100000">
                <a:schemeClr val="tx1">
                  <a:lumMod val="50000"/>
                  <a:lumOff val="50000"/>
                </a:schemeClr>
              </a:gs>
            </a:gsLst>
            <a:lin ang="5400000" scaled="0"/>
          </a:gradFill>
          <a:latin typeface="+mj-lt"/>
          <a:ea typeface="+mj-ea"/>
          <a:cs typeface="+mj-cs"/>
        </a:defRPr>
      </a:lvl1pPr>
    </p:titleStyle>
    <p:bodyStyle>
      <a:lvl1pPr marL="342900" indent="-342900" algn="l" defTabSz="914400" rtl="0" eaLnBrk="1" latinLnBrk="0" hangingPunct="1">
        <a:spcBef>
          <a:spcPts val="2000"/>
        </a:spcBef>
        <a:buClr>
          <a:schemeClr val="tx1"/>
        </a:buClr>
        <a:buSzPct val="80000"/>
        <a:buFont typeface="Wingdings" pitchFamily="2" charset="2"/>
        <a:buChar char="v"/>
        <a:defRPr sz="22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1pPr>
      <a:lvl2pPr marL="577850" indent="-228600" algn="l" defTabSz="914400" rtl="0" eaLnBrk="1" latinLnBrk="0" hangingPunct="1">
        <a:spcBef>
          <a:spcPts val="1200"/>
        </a:spcBef>
        <a:buSzPct val="100000"/>
        <a:buFont typeface="Wingdings" pitchFamily="2" charset="2"/>
        <a:buChar char=""/>
        <a:defRPr sz="22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2pPr>
      <a:lvl3pPr marL="806450" indent="-228600" algn="l" defTabSz="914400" rtl="0" eaLnBrk="1" latinLnBrk="0" hangingPunct="1">
        <a:spcBef>
          <a:spcPts val="1200"/>
        </a:spcBef>
        <a:buClr>
          <a:schemeClr val="accent4"/>
        </a:buClr>
        <a:buSzPct val="100000"/>
        <a:buFont typeface="Wingdings" pitchFamily="2" charset="2"/>
        <a:buChar char="w"/>
        <a:defRPr sz="20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3pPr>
      <a:lvl4pPr marL="1035050" indent="-228600" algn="l" defTabSz="914400" rtl="0" eaLnBrk="1" latinLnBrk="0" hangingPunct="1">
        <a:spcBef>
          <a:spcPts val="1200"/>
        </a:spcBef>
        <a:buClr>
          <a:schemeClr val="accent2"/>
        </a:buClr>
        <a:buFont typeface="Wingdings" pitchFamily="2" charset="2"/>
        <a:buChar char=""/>
        <a:defRPr sz="18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4pPr>
      <a:lvl5pPr marL="1263650" indent="-228600" algn="l" defTabSz="914400" rtl="0" eaLnBrk="1" latinLnBrk="0" hangingPunct="1">
        <a:spcBef>
          <a:spcPts val="1200"/>
        </a:spcBef>
        <a:buClr>
          <a:schemeClr val="accent3"/>
        </a:buClr>
        <a:buSzPct val="100000"/>
        <a:buFont typeface="Wingdings" pitchFamily="2" charset="2"/>
        <a:buChar char="w"/>
        <a:defRPr sz="16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5pPr>
      <a:lvl6pPr marL="1492250" indent="-228600" algn="l" defTabSz="914400" rtl="0" eaLnBrk="1" latinLnBrk="0" hangingPunct="1">
        <a:spcBef>
          <a:spcPts val="1200"/>
        </a:spcBef>
        <a:buClr>
          <a:schemeClr val="accent5"/>
        </a:buClr>
        <a:buFont typeface="Wingdings" pitchFamily="2" charset="2"/>
        <a:buChar char=""/>
        <a:defRPr sz="16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6pPr>
      <a:lvl7pPr marL="1720850" indent="-228600" algn="l" defTabSz="914400" rtl="0" eaLnBrk="1" latinLnBrk="0" hangingPunct="1">
        <a:spcBef>
          <a:spcPts val="1200"/>
        </a:spcBef>
        <a:buClr>
          <a:schemeClr val="accent6"/>
        </a:buClr>
        <a:buFont typeface="Wingdings" pitchFamily="2" charset="2"/>
        <a:buChar char=""/>
        <a:defRPr sz="1600" kern="120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7pPr>
      <a:lvl8pPr marL="1949450" indent="-228600" algn="l" defTabSz="914400" rtl="0" eaLnBrk="1" latinLnBrk="0" hangingPunct="1">
        <a:spcBef>
          <a:spcPts val="1200"/>
        </a:spcBef>
        <a:buFont typeface="Wingdings" pitchFamily="2" charset="2"/>
        <a:buChar char=""/>
        <a:defRPr sz="1600" kern="1200" baseline="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8pPr>
      <a:lvl9pPr marL="2178050" indent="-228600" algn="l" defTabSz="914400" rtl="0" eaLnBrk="1" latinLnBrk="0" hangingPunct="1">
        <a:spcBef>
          <a:spcPts val="1200"/>
        </a:spcBef>
        <a:buFont typeface="Wingdings" pitchFamily="2" charset="2"/>
        <a:buChar char=""/>
        <a:defRPr sz="1600" kern="1200" baseline="0">
          <a:gradFill>
            <a:gsLst>
              <a:gs pos="0">
                <a:schemeClr val="tx1">
                  <a:alpha val="90000"/>
                </a:schemeClr>
              </a:gs>
              <a:gs pos="100000">
                <a:schemeClr val="tx1">
                  <a:lumMod val="75000"/>
                  <a:lumOff val="25000"/>
                  <a:alpha val="90000"/>
                </a:schemeClr>
              </a:gs>
            </a:gsLst>
            <a:lin ang="540000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yberhymnal.org/bio/s/p/spafford_hg.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yberhymnal.org/bio/b/l/i/bliss_pp.ht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Methodist" TargetMode="External"/><Relationship Id="rId7" Type="http://schemas.openxmlformats.org/officeDocument/2006/relationships/hyperlink" Target="#cite_note-0"/><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en.wikipedia.org/wiki/Asahel_Nettleton" TargetMode="External"/><Relationship Id="rId5" Type="http://schemas.openxmlformats.org/officeDocument/2006/relationships/hyperlink" Target="http://en.wikipedia.org/wiki/Robert_Robinson_(hymnist)" TargetMode="External"/><Relationship Id="rId4" Type="http://schemas.openxmlformats.org/officeDocument/2006/relationships/hyperlink" Target="http://en.wikipedia.org/wiki/Hymnis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Stories Behind the Songs We Sing</a:t>
            </a:r>
            <a:br>
              <a:rPr lang="en-US" dirty="0" smtClean="0"/>
            </a:br>
            <a:r>
              <a:rPr lang="en-US" sz="2200" dirty="0" smtClean="0"/>
              <a:t>(</a:t>
            </a:r>
            <a:r>
              <a:rPr lang="en-US" sz="2200" u="sng" dirty="0" smtClean="0"/>
              <a:t>101 Hymn Stories</a:t>
            </a:r>
            <a:r>
              <a:rPr lang="en-US" sz="2200" dirty="0" smtClean="0"/>
              <a:t>, Kenneth </a:t>
            </a:r>
            <a:r>
              <a:rPr lang="en-US" sz="2200" dirty="0" err="1" smtClean="0"/>
              <a:t>Osbeck</a:t>
            </a:r>
            <a:r>
              <a:rPr lang="en-US" sz="2200" dirty="0" smtClean="0"/>
              <a:t>)</a:t>
            </a:r>
            <a:endParaRPr lang="en-US" dirty="0"/>
          </a:p>
        </p:txBody>
      </p:sp>
      <p:sp>
        <p:nvSpPr>
          <p:cNvPr id="3" name="Subtitle 2"/>
          <p:cNvSpPr>
            <a:spLocks noGrp="1"/>
          </p:cNvSpPr>
          <p:nvPr>
            <p:ph type="subTitle" idx="1"/>
          </p:nvPr>
        </p:nvSpPr>
        <p:spPr>
          <a:xfrm>
            <a:off x="2895600" y="3657600"/>
            <a:ext cx="5410200" cy="1600200"/>
          </a:xfrm>
        </p:spPr>
        <p:txBody>
          <a:bodyPr>
            <a:normAutofit/>
          </a:bodyPr>
          <a:lstStyle/>
          <a:p>
            <a:r>
              <a:rPr lang="en-US" sz="2000" b="1" i="1" dirty="0" smtClean="0">
                <a:solidFill>
                  <a:srgbClr val="0070C0"/>
                </a:solidFill>
              </a:rPr>
              <a:t>God is a spirit: and they that worship him must worship him in spirit and in truth." </a:t>
            </a:r>
            <a:r>
              <a:rPr lang="en-US" sz="2000" dirty="0" smtClean="0">
                <a:solidFill>
                  <a:srgbClr val="0070C0"/>
                </a:solidFill>
              </a:rPr>
              <a:t>(John 4:23-24)</a:t>
            </a:r>
            <a:endParaRPr lang="en-US" sz="2000"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#560 It Is Well With My Soul</a:t>
            </a:r>
            <a:endParaRPr lang="en-US" dirty="0"/>
          </a:p>
        </p:txBody>
      </p:sp>
      <p:sp>
        <p:nvSpPr>
          <p:cNvPr id="3" name="Content Placeholder 2"/>
          <p:cNvSpPr>
            <a:spLocks noGrp="1"/>
          </p:cNvSpPr>
          <p:nvPr>
            <p:ph idx="1"/>
          </p:nvPr>
        </p:nvSpPr>
        <p:spPr>
          <a:xfrm>
            <a:off x="1828800" y="1219200"/>
            <a:ext cx="7010400" cy="5410200"/>
          </a:xfrm>
        </p:spPr>
        <p:txBody>
          <a:bodyPr>
            <a:noAutofit/>
          </a:bodyPr>
          <a:lstStyle/>
          <a:p>
            <a:r>
              <a:rPr lang="en-US" sz="1400" dirty="0" smtClean="0"/>
              <a:t>Words: </a:t>
            </a:r>
            <a:r>
              <a:rPr lang="en-US" sz="1400" dirty="0" smtClean="0">
                <a:hlinkClick r:id="rId3" action="ppaction://hlinkfile"/>
              </a:rPr>
              <a:t>Horatio G. </a:t>
            </a:r>
            <a:r>
              <a:rPr lang="en-US" sz="1400" dirty="0" err="1" smtClean="0">
                <a:hlinkClick r:id="rId3" action="ppaction://hlinkfile"/>
              </a:rPr>
              <a:t>Spafford</a:t>
            </a:r>
            <a:r>
              <a:rPr lang="en-US" sz="1400" dirty="0" smtClean="0"/>
              <a:t>, 1873.     Music: Ville du Havre, </a:t>
            </a:r>
            <a:r>
              <a:rPr lang="en-US" sz="1400" dirty="0" smtClean="0">
                <a:hlinkClick r:id="rId4" action="ppaction://hlinkfile"/>
              </a:rPr>
              <a:t>Philip P. Bliss</a:t>
            </a:r>
            <a:r>
              <a:rPr lang="en-US" sz="1400" dirty="0" smtClean="0"/>
              <a:t>, 1876. The tune is named after the ship on which </a:t>
            </a:r>
            <a:r>
              <a:rPr lang="en-US" sz="1400" dirty="0" err="1" smtClean="0"/>
              <a:t>Spafford’s</a:t>
            </a:r>
            <a:r>
              <a:rPr lang="en-US" sz="1400" dirty="0" smtClean="0"/>
              <a:t> children perished, the S.S. Ville de Havre.</a:t>
            </a:r>
          </a:p>
          <a:p>
            <a:r>
              <a:rPr lang="en-US" sz="1400" dirty="0" err="1" smtClean="0"/>
              <a:t>Spafford</a:t>
            </a:r>
            <a:r>
              <a:rPr lang="en-US" sz="1400" dirty="0" smtClean="0"/>
              <a:t> was a lawyer and “a man of unusual intelligence and refinement, deeply spiritual, and a devoted student of the Scriptures.” </a:t>
            </a:r>
            <a:r>
              <a:rPr lang="en-US" sz="1400" dirty="0" smtClean="0"/>
              <a:t>This </a:t>
            </a:r>
            <a:r>
              <a:rPr lang="en-US" sz="1400" dirty="0" smtClean="0"/>
              <a:t>hymn was written after two major traumas in </a:t>
            </a:r>
            <a:r>
              <a:rPr lang="en-US" sz="1400" dirty="0" err="1" smtClean="0"/>
              <a:t>Spafford’s</a:t>
            </a:r>
            <a:r>
              <a:rPr lang="en-US" sz="1400" dirty="0" smtClean="0"/>
              <a:t> life. The first was the great Chicago Fire of October 1871, which ruined him financially (he had been a wealthy businessman). Shortly after, in November 1871, he sent his family to Europe for a vacation and missionary trip, on which he was to join them.  While crossing the Atlantic, all four of </a:t>
            </a:r>
            <a:r>
              <a:rPr lang="en-US" sz="1400" dirty="0" err="1" smtClean="0"/>
              <a:t>Spafford’s</a:t>
            </a:r>
            <a:r>
              <a:rPr lang="en-US" sz="1400" dirty="0" smtClean="0"/>
              <a:t> daughters died in a collision with another ship. </a:t>
            </a:r>
            <a:r>
              <a:rPr lang="en-US" sz="1400" dirty="0" err="1" smtClean="0"/>
              <a:t>Spafford’s</a:t>
            </a:r>
            <a:r>
              <a:rPr lang="en-US" sz="1400" dirty="0" smtClean="0"/>
              <a:t> wife Anna survived and sent him the now famous telegram, “Saved alone.” </a:t>
            </a:r>
          </a:p>
          <a:p>
            <a:r>
              <a:rPr lang="en-US" sz="1400" dirty="0" smtClean="0"/>
              <a:t>Several weeks later, as </a:t>
            </a:r>
            <a:r>
              <a:rPr lang="en-US" sz="1400" dirty="0" err="1" smtClean="0"/>
              <a:t>Spafford’s</a:t>
            </a:r>
            <a:r>
              <a:rPr lang="en-US" sz="1400" dirty="0" smtClean="0"/>
              <a:t> own ship passed near the spot where his daughters died, he penned these words. Later in his life he went to Jerusalem and began a program to care for the sick and the destitute.</a:t>
            </a:r>
          </a:p>
          <a:p>
            <a:r>
              <a:rPr lang="en-US" sz="1400" dirty="0" smtClean="0"/>
              <a:t>This song focuses on the eternal hope that all believers have, no matter what pain and grief befall them on earth.  The song gives God the glory for teaching us to rely on Him. (James 1:16-21)</a:t>
            </a:r>
          </a:p>
          <a:p>
            <a:r>
              <a:rPr lang="en-US" sz="1400" dirty="0" smtClean="0"/>
              <a:t>#560 It Is Well With My Soul</a:t>
            </a:r>
          </a:p>
          <a:p>
            <a:pPr lvl="1"/>
            <a:r>
              <a:rPr lang="en-US" sz="1400" dirty="0" smtClean="0"/>
              <a:t>It </a:t>
            </a:r>
            <a:r>
              <a:rPr lang="en-US" sz="1400" dirty="0" smtClean="0"/>
              <a:t>is well with my soul because:</a:t>
            </a:r>
            <a:r>
              <a:rPr lang="en-US" sz="1400" dirty="0"/>
              <a:t> </a:t>
            </a:r>
            <a:r>
              <a:rPr lang="en-US" sz="1400" dirty="0" smtClean="0"/>
              <a:t>1. My whole sin is nailed to the cross; 2. Christ shed His blood for me; 3. Awaiting the day when Heaven is near, until then it is well with my soul.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have a need that we can help you with?</a:t>
            </a:r>
            <a:endParaRPr lang="en-US" dirty="0"/>
          </a:p>
        </p:txBody>
      </p:sp>
      <p:sp>
        <p:nvSpPr>
          <p:cNvPr id="3" name="Content Placeholder 2"/>
          <p:cNvSpPr>
            <a:spLocks noGrp="1"/>
          </p:cNvSpPr>
          <p:nvPr>
            <p:ph idx="1"/>
          </p:nvPr>
        </p:nvSpPr>
        <p:spPr>
          <a:xfrm>
            <a:off x="1828800" y="1524000"/>
            <a:ext cx="6858000" cy="5105400"/>
          </a:xfrm>
        </p:spPr>
        <p:txBody>
          <a:bodyPr>
            <a:normAutofit fontScale="92500" lnSpcReduction="20000"/>
          </a:bodyPr>
          <a:lstStyle/>
          <a:p>
            <a:r>
              <a:rPr lang="en-US" dirty="0" smtClean="0"/>
              <a:t>God assures us that He has spoken – HEAR the gospel message – Rom 10:17</a:t>
            </a:r>
          </a:p>
          <a:p>
            <a:r>
              <a:rPr lang="en-US" dirty="0" smtClean="0"/>
              <a:t>All you have to do is BELIEVE that Jesus is the Christ, the Son of God – John 8:24</a:t>
            </a:r>
          </a:p>
          <a:p>
            <a:r>
              <a:rPr lang="en-US" dirty="0" smtClean="0"/>
              <a:t>That belief will cause you to realize that you have done wrong that you no longer wish to do – REPENT of your sins – Luke 13:3</a:t>
            </a:r>
          </a:p>
          <a:p>
            <a:r>
              <a:rPr lang="en-US" dirty="0" smtClean="0"/>
              <a:t>That belief and faith will prompt you to CONFESS that Jesus is Lord – Rom 10:9-10</a:t>
            </a:r>
          </a:p>
          <a:p>
            <a:r>
              <a:rPr lang="en-US" dirty="0" smtClean="0"/>
              <a:t>Once you have heard the word, believed in Jesus, repented of your sins, confessed that He is Lord, you will show the world that you are born again and come into contact with His blood for the remission of your sins through IMMERSION – Gal 3:27</a:t>
            </a:r>
          </a:p>
          <a:p>
            <a:r>
              <a:rPr lang="en-US" dirty="0" smtClean="0"/>
              <a:t>Live your life before Him, always trying to do your best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457200" indent="-457200">
              <a:buNone/>
            </a:pPr>
            <a:r>
              <a:rPr lang="en-US" sz="3200" dirty="0" smtClean="0">
                <a:solidFill>
                  <a:schemeClr val="bg2">
                    <a:lumMod val="50000"/>
                  </a:schemeClr>
                </a:solidFill>
              </a:rPr>
              <a:t>Singing </a:t>
            </a:r>
            <a:r>
              <a:rPr lang="en-US" sz="3200" dirty="0" smtClean="0">
                <a:solidFill>
                  <a:schemeClr val="bg2">
                    <a:lumMod val="50000"/>
                  </a:schemeClr>
                </a:solidFill>
              </a:rPr>
              <a:t>…</a:t>
            </a:r>
          </a:p>
          <a:p>
            <a:pPr marL="457200" indent="-457200">
              <a:buFont typeface="+mj-lt"/>
              <a:buAutoNum type="arabicPeriod"/>
            </a:pPr>
            <a:r>
              <a:rPr lang="en-US" dirty="0" smtClean="0"/>
              <a:t>Connects </a:t>
            </a:r>
            <a:r>
              <a:rPr lang="en-US" dirty="0" smtClean="0"/>
              <a:t>us to God</a:t>
            </a:r>
          </a:p>
          <a:p>
            <a:pPr marL="457200" indent="-457200">
              <a:buFont typeface="+mj-lt"/>
              <a:buAutoNum type="arabicPeriod"/>
            </a:pPr>
            <a:r>
              <a:rPr lang="en-US" sz="2400" dirty="0" smtClean="0"/>
              <a:t>Teaches Others</a:t>
            </a:r>
          </a:p>
          <a:p>
            <a:pPr marL="457200" indent="-457200">
              <a:buFont typeface="+mj-lt"/>
              <a:buAutoNum type="arabicPeriod"/>
            </a:pPr>
            <a:r>
              <a:rPr lang="en-US" sz="2400" dirty="0" smtClean="0"/>
              <a:t>Connects </a:t>
            </a:r>
            <a:r>
              <a:rPr lang="en-US" sz="2400" dirty="0" smtClean="0"/>
              <a:t>us to One Another</a:t>
            </a:r>
          </a:p>
          <a:p>
            <a:pPr marL="457200" indent="-457200">
              <a:buFont typeface="+mj-lt"/>
              <a:buAutoNum type="arabicPeriod"/>
            </a:pPr>
            <a:r>
              <a:rPr lang="en-US" dirty="0" smtClean="0"/>
              <a:t>Calms </a:t>
            </a:r>
            <a:r>
              <a:rPr lang="en-US" dirty="0" smtClean="0"/>
              <a:t>Our Soul</a:t>
            </a:r>
          </a:p>
          <a:p>
            <a:pPr marL="457200" indent="-457200">
              <a:buFont typeface="+mj-lt"/>
              <a:buAutoNum type="arabicPeriod"/>
            </a:pPr>
            <a:r>
              <a:rPr lang="en-US" dirty="0" smtClean="0"/>
              <a:t>Reassures </a:t>
            </a:r>
            <a:r>
              <a:rPr lang="en-US" dirty="0" smtClean="0"/>
              <a:t>Us that Our Faith is Real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We Sing?</a:t>
            </a:r>
            <a:endParaRPr lang="en-US" dirty="0"/>
          </a:p>
        </p:txBody>
      </p:sp>
      <p:sp>
        <p:nvSpPr>
          <p:cNvPr id="3" name="Content Placeholder 2"/>
          <p:cNvSpPr>
            <a:spLocks noGrp="1"/>
          </p:cNvSpPr>
          <p:nvPr>
            <p:ph idx="1"/>
          </p:nvPr>
        </p:nvSpPr>
        <p:spPr>
          <a:xfrm>
            <a:off x="1905000" y="1524000"/>
            <a:ext cx="6629400" cy="5029200"/>
          </a:xfrm>
        </p:spPr>
        <p:txBody>
          <a:bodyPr>
            <a:normAutofit lnSpcReduction="10000"/>
          </a:bodyPr>
          <a:lstStyle/>
          <a:p>
            <a:r>
              <a:rPr lang="en-US" b="1" dirty="0" smtClean="0"/>
              <a:t>We </a:t>
            </a:r>
            <a:r>
              <a:rPr lang="en-US" b="1" dirty="0" smtClean="0"/>
              <a:t>Sing Because We are Commanded to Sing</a:t>
            </a:r>
            <a:endParaRPr lang="en-US" b="1" dirty="0" smtClean="0"/>
          </a:p>
          <a:p>
            <a:pPr lvl="1"/>
            <a:r>
              <a:rPr lang="en-US" dirty="0" smtClean="0"/>
              <a:t>Col 3:16-17 – Let the word of Christ </a:t>
            </a:r>
            <a:r>
              <a:rPr lang="en-US" b="1" i="1" dirty="0" smtClean="0">
                <a:solidFill>
                  <a:srgbClr val="FF0000"/>
                </a:solidFill>
              </a:rPr>
              <a:t>dwell</a:t>
            </a:r>
            <a:r>
              <a:rPr lang="en-US" dirty="0" smtClean="0"/>
              <a:t> in you richly in </a:t>
            </a:r>
            <a:r>
              <a:rPr lang="en-US" b="1" dirty="0" smtClean="0">
                <a:solidFill>
                  <a:srgbClr val="7030A0"/>
                </a:solidFill>
              </a:rPr>
              <a:t>all</a:t>
            </a:r>
            <a:r>
              <a:rPr lang="en-US" dirty="0" smtClean="0"/>
              <a:t> </a:t>
            </a:r>
            <a:r>
              <a:rPr lang="en-US" b="1" dirty="0" smtClean="0">
                <a:solidFill>
                  <a:srgbClr val="7030A0"/>
                </a:solidFill>
              </a:rPr>
              <a:t>wisdom</a:t>
            </a:r>
            <a:r>
              <a:rPr lang="en-US" dirty="0" smtClean="0"/>
              <a:t>, </a:t>
            </a:r>
            <a:r>
              <a:rPr lang="en-US" b="1" dirty="0" smtClean="0">
                <a:solidFill>
                  <a:schemeClr val="bg2">
                    <a:lumMod val="50000"/>
                  </a:schemeClr>
                </a:solidFill>
              </a:rPr>
              <a:t>teaching and admonishing </a:t>
            </a:r>
            <a:r>
              <a:rPr lang="en-US" dirty="0" smtClean="0"/>
              <a:t>one another in </a:t>
            </a:r>
            <a:r>
              <a:rPr lang="en-US" b="1" dirty="0" smtClean="0">
                <a:solidFill>
                  <a:schemeClr val="accent6">
                    <a:lumMod val="60000"/>
                    <a:lumOff val="40000"/>
                  </a:schemeClr>
                </a:solidFill>
              </a:rPr>
              <a:t>psalms and hymns and spiritual songs</a:t>
            </a:r>
            <a:r>
              <a:rPr lang="en-US" dirty="0" smtClean="0"/>
              <a:t>, </a:t>
            </a:r>
            <a:r>
              <a:rPr lang="en-US" b="1" dirty="0" smtClean="0">
                <a:solidFill>
                  <a:srgbClr val="00B050"/>
                </a:solidFill>
              </a:rPr>
              <a:t>singing with grace in your hearts to the Lord</a:t>
            </a:r>
            <a:r>
              <a:rPr lang="en-US" dirty="0" smtClean="0"/>
              <a:t>.</a:t>
            </a:r>
          </a:p>
          <a:p>
            <a:pPr lvl="1"/>
            <a:r>
              <a:rPr lang="en-US" dirty="0" smtClean="0"/>
              <a:t>Eph 5:17-19 – Therefore, </a:t>
            </a:r>
            <a:r>
              <a:rPr lang="en-US" b="1" dirty="0" smtClean="0">
                <a:solidFill>
                  <a:srgbClr val="7030A0"/>
                </a:solidFill>
              </a:rPr>
              <a:t>do not be unwise</a:t>
            </a:r>
            <a:r>
              <a:rPr lang="en-US" dirty="0" smtClean="0"/>
              <a:t>, but understand what the will of the Lord is. And do not be drunk with wine, in which is excess, but</a:t>
            </a:r>
            <a:r>
              <a:rPr lang="en-US" b="1" dirty="0" smtClean="0">
                <a:solidFill>
                  <a:srgbClr val="00B050"/>
                </a:solidFill>
              </a:rPr>
              <a:t> </a:t>
            </a:r>
            <a:r>
              <a:rPr lang="en-US" b="1" dirty="0" smtClean="0">
                <a:solidFill>
                  <a:srgbClr val="FF0000"/>
                </a:solidFill>
              </a:rPr>
              <a:t>be filled with the Spirit</a:t>
            </a:r>
            <a:r>
              <a:rPr lang="en-US" b="1" dirty="0" smtClean="0">
                <a:solidFill>
                  <a:srgbClr val="00B050"/>
                </a:solidFill>
              </a:rPr>
              <a:t>, speaking to one another in </a:t>
            </a:r>
            <a:r>
              <a:rPr lang="en-US" b="1" dirty="0" smtClean="0">
                <a:solidFill>
                  <a:schemeClr val="accent6">
                    <a:lumMod val="60000"/>
                    <a:lumOff val="40000"/>
                  </a:schemeClr>
                </a:solidFill>
              </a:rPr>
              <a:t>psalms, hymns, and spiritual songs</a:t>
            </a:r>
            <a:r>
              <a:rPr lang="en-US" b="1" dirty="0" smtClean="0">
                <a:solidFill>
                  <a:srgbClr val="00B050"/>
                </a:solidFill>
              </a:rPr>
              <a:t>, singing and making melody in your heart to the Lord, giving thanks always for all things to God the Father in the name of our Lord Jesus Christ</a:t>
            </a:r>
            <a:r>
              <a:rPr lang="en-US" b="1" dirty="0" smtClean="0">
                <a:solidFill>
                  <a:srgbClr val="00B050"/>
                </a:solidFill>
              </a:rPr>
              <a:t>.</a:t>
            </a:r>
            <a:endParaRPr lang="en-US" b="1" dirty="0" smtClean="0">
              <a:solidFill>
                <a:srgbClr val="00B050"/>
              </a:solidFill>
            </a:endParaRP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Singing Connects us to God</a:t>
            </a:r>
            <a:endParaRPr lang="en-US" dirty="0"/>
          </a:p>
        </p:txBody>
      </p:sp>
      <p:sp>
        <p:nvSpPr>
          <p:cNvPr id="3" name="Content Placeholder 2"/>
          <p:cNvSpPr>
            <a:spLocks noGrp="1"/>
          </p:cNvSpPr>
          <p:nvPr>
            <p:ph idx="1"/>
          </p:nvPr>
        </p:nvSpPr>
        <p:spPr>
          <a:xfrm>
            <a:off x="1828800" y="1371600"/>
            <a:ext cx="7086600" cy="5181600"/>
          </a:xfrm>
        </p:spPr>
        <p:txBody>
          <a:bodyPr>
            <a:normAutofit fontScale="85000" lnSpcReduction="20000"/>
          </a:bodyPr>
          <a:lstStyle/>
          <a:p>
            <a:r>
              <a:rPr lang="en-US" sz="2600" b="1" dirty="0" smtClean="0"/>
              <a:t>Sing to God  - Praise Him and Give Him Thanks </a:t>
            </a:r>
          </a:p>
          <a:p>
            <a:pPr lvl="1"/>
            <a:r>
              <a:rPr lang="en-US" dirty="0" smtClean="0"/>
              <a:t>Our whole purpose in worship is to praise God and give Him thanks.  </a:t>
            </a:r>
          </a:p>
          <a:p>
            <a:pPr lvl="1"/>
            <a:r>
              <a:rPr lang="en-US" dirty="0" smtClean="0"/>
              <a:t>What do we have to be thankful for?  Christ’s sacrifice, God’s grace, mercy, remission of sins, adoption, salvation…</a:t>
            </a:r>
          </a:p>
          <a:p>
            <a:pPr lvl="1"/>
            <a:r>
              <a:rPr lang="en-US" dirty="0" smtClean="0"/>
              <a:t>Singing allows us to express these thoughts to Him collectively.</a:t>
            </a:r>
          </a:p>
          <a:p>
            <a:r>
              <a:rPr lang="en-US" sz="2600" b="1" dirty="0" smtClean="0"/>
              <a:t>How do we offer worship to Him?</a:t>
            </a:r>
          </a:p>
          <a:p>
            <a:pPr lvl="1"/>
            <a:r>
              <a:rPr lang="en-US" dirty="0" smtClean="0"/>
              <a:t>Are we to </a:t>
            </a:r>
            <a:r>
              <a:rPr lang="en-US" dirty="0" smtClean="0"/>
              <a:t>sacrifice to </a:t>
            </a:r>
            <a:r>
              <a:rPr lang="en-US" dirty="0" smtClean="0"/>
              <a:t>Him? Yes! </a:t>
            </a:r>
          </a:p>
          <a:p>
            <a:pPr lvl="1"/>
            <a:r>
              <a:rPr lang="en-US" dirty="0" smtClean="0"/>
              <a:t>How? Old </a:t>
            </a:r>
            <a:r>
              <a:rPr lang="en-US" dirty="0" smtClean="0"/>
              <a:t>Testament pattern? </a:t>
            </a:r>
            <a:r>
              <a:rPr lang="en-US" dirty="0" smtClean="0"/>
              <a:t>No</a:t>
            </a:r>
            <a:r>
              <a:rPr lang="en-US" dirty="0" smtClean="0"/>
              <a:t>!  </a:t>
            </a:r>
            <a:endParaRPr lang="en-US" dirty="0" smtClean="0"/>
          </a:p>
          <a:p>
            <a:pPr lvl="2"/>
            <a:r>
              <a:rPr lang="en-US" dirty="0" smtClean="0"/>
              <a:t>New Testament pattern </a:t>
            </a:r>
            <a:r>
              <a:rPr lang="en-US" dirty="0" smtClean="0"/>
              <a:t>– A </a:t>
            </a:r>
            <a:r>
              <a:rPr lang="en-US" i="1" dirty="0" smtClean="0">
                <a:solidFill>
                  <a:srgbClr val="FF0000"/>
                </a:solidFill>
              </a:rPr>
              <a:t>spiritual</a:t>
            </a:r>
            <a:r>
              <a:rPr lang="en-US" dirty="0" smtClean="0"/>
              <a:t> sacrifice, not physical</a:t>
            </a:r>
          </a:p>
          <a:p>
            <a:pPr lvl="2">
              <a:tabLst>
                <a:tab pos="6226175" algn="l"/>
              </a:tabLst>
            </a:pPr>
            <a:r>
              <a:rPr lang="en-US" dirty="0" smtClean="0"/>
              <a:t>Heb 13:15 - </a:t>
            </a:r>
            <a:r>
              <a:rPr lang="en-US" baseline="30000" dirty="0" smtClean="0"/>
              <a:t>15</a:t>
            </a:r>
            <a:r>
              <a:rPr lang="en-US" dirty="0" smtClean="0"/>
              <a:t> </a:t>
            </a:r>
            <a:r>
              <a:rPr lang="en-US" b="1" dirty="0" smtClean="0">
                <a:solidFill>
                  <a:srgbClr val="00B050"/>
                </a:solidFill>
              </a:rPr>
              <a:t>Therefore by Him let us continually offer the sacrifice of praise to God, that is, the fruit of </a:t>
            </a:r>
            <a:r>
              <a:rPr lang="en-US" b="1" i="1" dirty="0" smtClean="0">
                <a:solidFill>
                  <a:srgbClr val="00B050"/>
                </a:solidFill>
              </a:rPr>
              <a:t>our</a:t>
            </a:r>
            <a:r>
              <a:rPr lang="en-US" b="1" dirty="0" smtClean="0">
                <a:solidFill>
                  <a:srgbClr val="00B050"/>
                </a:solidFill>
              </a:rPr>
              <a:t> lips, giving thanks to His name</a:t>
            </a:r>
            <a:r>
              <a:rPr lang="en-US" b="1" dirty="0" smtClean="0">
                <a:solidFill>
                  <a:srgbClr val="00B050"/>
                </a:solidFill>
              </a:rPr>
              <a:t>.</a:t>
            </a:r>
          </a:p>
          <a:p>
            <a:pPr>
              <a:tabLst>
                <a:tab pos="6226175" algn="l"/>
              </a:tabLst>
            </a:pPr>
            <a:r>
              <a:rPr lang="en-US" b="1" dirty="0" smtClean="0">
                <a:solidFill>
                  <a:schemeClr val="bg2">
                    <a:lumMod val="50000"/>
                  </a:schemeClr>
                </a:solidFill>
              </a:rPr>
              <a:t>There are many songs that offer praise to God.  Most songs in the songbook fall in this category.</a:t>
            </a:r>
            <a:endParaRPr lang="en-US" b="1" dirty="0" smtClean="0">
              <a:solidFill>
                <a:schemeClr val="bg2">
                  <a:lumMod val="50000"/>
                </a:schemeClr>
              </a:solidFill>
            </a:endParaRP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2000"/>
                                        <p:tgtEl>
                                          <p:spTgt spid="3">
                                            <p:txEl>
                                              <p:pRg st="5" end="5"/>
                                            </p:txEl>
                                          </p:spTgt>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2000"/>
                                        <p:tgtEl>
                                          <p:spTgt spid="3">
                                            <p:txEl>
                                              <p:pRg st="6" end="6"/>
                                            </p:txEl>
                                          </p:spTgt>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amond(in)">
                                      <p:cBhvr>
                                        <p:cTn id="34" dur="2000"/>
                                        <p:tgtEl>
                                          <p:spTgt spid="3">
                                            <p:txEl>
                                              <p:pRg st="7" end="7"/>
                                            </p:txEl>
                                          </p:spTgt>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9" y="76200"/>
            <a:ext cx="7924801" cy="1371600"/>
          </a:xfrm>
        </p:spPr>
        <p:txBody>
          <a:bodyPr>
            <a:normAutofit/>
          </a:bodyPr>
          <a:lstStyle/>
          <a:p>
            <a:r>
              <a:rPr lang="en-US" sz="3600" dirty="0" smtClean="0"/>
              <a:t>#420 O Thou Fount of Every Blessing</a:t>
            </a:r>
            <a:endParaRPr lang="en-US" sz="3600" dirty="0"/>
          </a:p>
        </p:txBody>
      </p:sp>
      <p:sp>
        <p:nvSpPr>
          <p:cNvPr id="3" name="Content Placeholder 2"/>
          <p:cNvSpPr>
            <a:spLocks noGrp="1"/>
          </p:cNvSpPr>
          <p:nvPr>
            <p:ph idx="1"/>
          </p:nvPr>
        </p:nvSpPr>
        <p:spPr>
          <a:xfrm>
            <a:off x="1905000" y="1295400"/>
            <a:ext cx="6934200" cy="5410200"/>
          </a:xfrm>
        </p:spPr>
        <p:txBody>
          <a:bodyPr>
            <a:noAutofit/>
          </a:bodyPr>
          <a:lstStyle/>
          <a:p>
            <a:r>
              <a:rPr lang="en-US" sz="1600" dirty="0" smtClean="0"/>
              <a:t>Composed by the 18th century </a:t>
            </a:r>
            <a:r>
              <a:rPr lang="en-US" sz="1600" dirty="0" smtClean="0">
                <a:hlinkClick r:id="rId3" action="ppaction://hlinkfile" tooltip="Methodist"/>
              </a:rPr>
              <a:t>Methodist</a:t>
            </a:r>
            <a:r>
              <a:rPr lang="en-US" sz="1600" dirty="0" smtClean="0"/>
              <a:t> preacher and </a:t>
            </a:r>
            <a:r>
              <a:rPr lang="en-US" sz="1600" dirty="0" smtClean="0">
                <a:hlinkClick r:id="rId4" action="ppaction://hlinkfile" tooltip="Hymnist"/>
              </a:rPr>
              <a:t>hymnist</a:t>
            </a:r>
            <a:r>
              <a:rPr lang="en-US" sz="1600" dirty="0" smtClean="0"/>
              <a:t> </a:t>
            </a:r>
            <a:r>
              <a:rPr lang="en-US" sz="1600" dirty="0" smtClean="0">
                <a:hlinkClick r:id="rId5" action="ppaction://hlinkfile" tooltip="Robert Robinson (hymnist)"/>
              </a:rPr>
              <a:t>Robert Robinson</a:t>
            </a:r>
            <a:r>
              <a:rPr lang="en-US" sz="1600" dirty="0" smtClean="0"/>
              <a:t>. The hymn is set to an American folk tune known as </a:t>
            </a:r>
            <a:r>
              <a:rPr lang="en-US" sz="1600" i="1" dirty="0" smtClean="0"/>
              <a:t>Nettleton,</a:t>
            </a:r>
            <a:r>
              <a:rPr lang="en-US" sz="1600" dirty="0" smtClean="0"/>
              <a:t> by attribution to the evangelist </a:t>
            </a:r>
            <a:r>
              <a:rPr lang="en-US" sz="1600" dirty="0" err="1" smtClean="0">
                <a:hlinkClick r:id="rId6" action="ppaction://hlinkfile" tooltip="Asahel Nettleton"/>
              </a:rPr>
              <a:t>Asahel</a:t>
            </a:r>
            <a:r>
              <a:rPr lang="en-US" sz="1600" dirty="0" smtClean="0">
                <a:hlinkClick r:id="rId6" action="ppaction://hlinkfile" tooltip="Asahel Nettleton"/>
              </a:rPr>
              <a:t> Nettleton</a:t>
            </a:r>
            <a:r>
              <a:rPr lang="en-US" sz="1600" dirty="0" smtClean="0"/>
              <a:t> who composed it early in the nineteenth century.</a:t>
            </a:r>
            <a:r>
              <a:rPr lang="en-US" sz="1600" baseline="30000" dirty="0" smtClean="0">
                <a:hlinkClick r:id="rId7" action="ppaction://hlinkfile"/>
              </a:rPr>
              <a:t>[1]</a:t>
            </a:r>
            <a:r>
              <a:rPr lang="en-US" sz="1600" dirty="0" smtClean="0"/>
              <a:t> </a:t>
            </a:r>
          </a:p>
          <a:p>
            <a:r>
              <a:rPr lang="en-US" sz="1600" dirty="0" smtClean="0"/>
              <a:t>Robinson went to London at the age of 14 to learn to be a barber, but instead hung out with a gang and led a debauched life.  At the age of 17, they attended a meeting where George Whitefield was preaching, with the intent of heckling.  However, he was so impressed that he was converted to Christ.  Robinson penned the words at age 23 in the year 1757. </a:t>
            </a:r>
            <a:r>
              <a:rPr lang="en-US" sz="1600" dirty="0" smtClean="0"/>
              <a:t>Later </a:t>
            </a:r>
            <a:r>
              <a:rPr lang="en-US" sz="1600" dirty="0" smtClean="0"/>
              <a:t>on, his life again became characterized by lapses into sin, unstableness, and false doctrine</a:t>
            </a:r>
            <a:r>
              <a:rPr lang="en-US" sz="1600" dirty="0" smtClean="0"/>
              <a:t>.</a:t>
            </a:r>
          </a:p>
          <a:p>
            <a:r>
              <a:rPr lang="en-US" sz="1600" dirty="0" smtClean="0"/>
              <a:t>#420 O Thou Fount of Every Blessing</a:t>
            </a:r>
            <a:endParaRPr lang="en-US" sz="1600" dirty="0" smtClean="0"/>
          </a:p>
          <a:p>
            <a:pPr lvl="1"/>
            <a:r>
              <a:rPr lang="en-US" sz="1600" dirty="0" smtClean="0"/>
              <a:t>Tune my heart to sing thy grace – Eph 3:14-19; Raise my Ebenezer – 1 Sam 7:12 – the Lord has helped us; Jesus sought us, rescued us by giving His blood, to get us home;</a:t>
            </a:r>
          </a:p>
          <a:p>
            <a:pPr lvl="1"/>
            <a:r>
              <a:rPr lang="en-US" sz="1600" dirty="0" smtClean="0"/>
              <a:t>Why are we a debtor to grace?  Grace forgives us of sin.  Fetter = chain, handcuffs.  Plea is for God’s goodness to chain our wandering heart to Him, ask that we not let our hearts wander away from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Singing </a:t>
            </a:r>
            <a:r>
              <a:rPr lang="en-US" sz="3200" dirty="0" smtClean="0"/>
              <a:t>Teaches </a:t>
            </a:r>
            <a:r>
              <a:rPr lang="en-US" sz="3200" dirty="0" smtClean="0"/>
              <a:t>Others</a:t>
            </a:r>
            <a:endParaRPr lang="en-US" sz="3200" dirty="0"/>
          </a:p>
        </p:txBody>
      </p:sp>
      <p:sp>
        <p:nvSpPr>
          <p:cNvPr id="3" name="Content Placeholder 2"/>
          <p:cNvSpPr>
            <a:spLocks noGrp="1"/>
          </p:cNvSpPr>
          <p:nvPr>
            <p:ph idx="1"/>
          </p:nvPr>
        </p:nvSpPr>
        <p:spPr>
          <a:xfrm>
            <a:off x="1828800" y="1371600"/>
            <a:ext cx="6934200" cy="5486400"/>
          </a:xfrm>
        </p:spPr>
        <p:txBody>
          <a:bodyPr>
            <a:normAutofit fontScale="77500" lnSpcReduction="20000"/>
          </a:bodyPr>
          <a:lstStyle/>
          <a:p>
            <a:r>
              <a:rPr lang="en-US" b="1" dirty="0" smtClean="0"/>
              <a:t>Examples </a:t>
            </a:r>
            <a:r>
              <a:rPr lang="en-US" b="1" dirty="0" smtClean="0"/>
              <a:t>Provided for Us to Follow</a:t>
            </a:r>
          </a:p>
          <a:p>
            <a:pPr lvl="1"/>
            <a:r>
              <a:rPr lang="en-US" dirty="0" smtClean="0"/>
              <a:t>Mark 14:26 - </a:t>
            </a:r>
            <a:r>
              <a:rPr lang="en-US" baseline="30000" dirty="0" smtClean="0"/>
              <a:t>26</a:t>
            </a:r>
            <a:r>
              <a:rPr lang="en-US" dirty="0" smtClean="0"/>
              <a:t> And when they had sung a hymn, they went out to the Mount of Olives</a:t>
            </a:r>
            <a:r>
              <a:rPr lang="en-US" dirty="0" smtClean="0"/>
              <a:t>.</a:t>
            </a:r>
          </a:p>
          <a:p>
            <a:pPr lvl="1"/>
            <a:r>
              <a:rPr lang="en-US" dirty="0" smtClean="0"/>
              <a:t>Acts 2:46-47 – “with simplicity of heart, Praising God”</a:t>
            </a:r>
            <a:endParaRPr lang="en-US" dirty="0" smtClean="0"/>
          </a:p>
          <a:p>
            <a:pPr lvl="1"/>
            <a:r>
              <a:rPr lang="en-US" dirty="0" smtClean="0"/>
              <a:t>Acts 16:25 - </a:t>
            </a:r>
            <a:r>
              <a:rPr lang="en-US" baseline="30000" dirty="0" smtClean="0"/>
              <a:t>25</a:t>
            </a:r>
            <a:r>
              <a:rPr lang="en-US" dirty="0" smtClean="0"/>
              <a:t> But at midnight Paul and Silas were </a:t>
            </a:r>
            <a:r>
              <a:rPr lang="en-US" b="1" dirty="0" smtClean="0">
                <a:solidFill>
                  <a:srgbClr val="FF0000"/>
                </a:solidFill>
              </a:rPr>
              <a:t>praying and singing hymns to God</a:t>
            </a:r>
            <a:r>
              <a:rPr lang="en-US" dirty="0" smtClean="0"/>
              <a:t>, and the prisoners were listening to them. </a:t>
            </a:r>
            <a:r>
              <a:rPr lang="en-US" baseline="30000" dirty="0" smtClean="0"/>
              <a:t>26</a:t>
            </a:r>
            <a:r>
              <a:rPr lang="en-US" dirty="0" smtClean="0"/>
              <a:t> Suddenly there was a great earthquake, so that the foundations of the prison were shaken; and immediately all the doors were opened and everyone’s chains were loosed. </a:t>
            </a:r>
            <a:r>
              <a:rPr lang="en-US" baseline="30000" dirty="0" smtClean="0"/>
              <a:t>27</a:t>
            </a:r>
            <a:r>
              <a:rPr lang="en-US" dirty="0" smtClean="0"/>
              <a:t> And the keeper of the prison, awaking from sleep and seeing the prison doors open, supposing the prisoners had fled, drew his sword and was about to kill himself. </a:t>
            </a:r>
            <a:r>
              <a:rPr lang="en-US" baseline="30000" dirty="0" smtClean="0"/>
              <a:t>28</a:t>
            </a:r>
            <a:r>
              <a:rPr lang="en-US" dirty="0" smtClean="0"/>
              <a:t> But Paul called with a loud voice, saying, “Do yourself no harm, for we are all here.” </a:t>
            </a:r>
            <a:br>
              <a:rPr lang="en-US" dirty="0" smtClean="0"/>
            </a:br>
            <a:r>
              <a:rPr lang="en-US" baseline="30000" dirty="0" smtClean="0"/>
              <a:t>29</a:t>
            </a:r>
            <a:r>
              <a:rPr lang="en-US" dirty="0" smtClean="0"/>
              <a:t> Then he called for a light, ran in, and fell down trembling before Paul and Silas. </a:t>
            </a:r>
            <a:r>
              <a:rPr lang="en-US" baseline="30000" dirty="0" smtClean="0"/>
              <a:t>30</a:t>
            </a:r>
            <a:r>
              <a:rPr lang="en-US" dirty="0" smtClean="0"/>
              <a:t> And he brought them out and said, </a:t>
            </a:r>
            <a:r>
              <a:rPr lang="en-US" b="1" dirty="0" smtClean="0">
                <a:solidFill>
                  <a:srgbClr val="00B050"/>
                </a:solidFill>
              </a:rPr>
              <a:t>“Sirs, what must I do to be saved</a:t>
            </a:r>
            <a:r>
              <a:rPr lang="en-US" b="1" dirty="0" smtClean="0">
                <a:solidFill>
                  <a:srgbClr val="00B050"/>
                </a:solidFill>
              </a:rPr>
              <a:t>?”</a:t>
            </a:r>
          </a:p>
          <a:p>
            <a:r>
              <a:rPr lang="en-US" b="1" dirty="0" smtClean="0"/>
              <a:t>Many Songs Talk About Teaching Others</a:t>
            </a:r>
          </a:p>
          <a:p>
            <a:pPr lvl="1"/>
            <a:r>
              <a:rPr lang="en-US" dirty="0" smtClean="0"/>
              <a:t>Ring Out the Message</a:t>
            </a:r>
          </a:p>
          <a:p>
            <a:pPr lvl="1"/>
            <a:r>
              <a:rPr lang="en-US" dirty="0" smtClean="0"/>
              <a:t>Tell me the Story of Jesus</a:t>
            </a:r>
          </a:p>
          <a:p>
            <a:pPr lvl="1"/>
            <a:r>
              <a:rPr lang="en-US" dirty="0" smtClean="0"/>
              <a:t>What a Friend We Have in 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6" dur="500"/>
                                        <p:tgtEl>
                                          <p:spTgt spid="3">
                                            <p:txEl>
                                              <p:pRg st="4" end="4"/>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9" dur="500"/>
                                        <p:tgtEl>
                                          <p:spTgt spid="3">
                                            <p:txEl>
                                              <p:pRg st="5" end="5"/>
                                            </p:txEl>
                                          </p:spTgt>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Singing Connects us to One </a:t>
            </a:r>
            <a:r>
              <a:rPr lang="en-US" sz="3200" dirty="0" smtClean="0"/>
              <a:t>Another</a:t>
            </a:r>
            <a:endParaRPr lang="en-US" sz="3200" dirty="0"/>
          </a:p>
        </p:txBody>
      </p:sp>
      <p:sp>
        <p:nvSpPr>
          <p:cNvPr id="3" name="Content Placeholder 2"/>
          <p:cNvSpPr>
            <a:spLocks noGrp="1"/>
          </p:cNvSpPr>
          <p:nvPr>
            <p:ph idx="1"/>
          </p:nvPr>
        </p:nvSpPr>
        <p:spPr>
          <a:xfrm>
            <a:off x="1828800" y="1447800"/>
            <a:ext cx="6934200" cy="5105400"/>
          </a:xfrm>
        </p:spPr>
        <p:txBody>
          <a:bodyPr>
            <a:normAutofit fontScale="77500" lnSpcReduction="20000"/>
          </a:bodyPr>
          <a:lstStyle/>
          <a:p>
            <a:r>
              <a:rPr lang="en-US" b="1" dirty="0" smtClean="0"/>
              <a:t>Sing to Edify </a:t>
            </a:r>
            <a:r>
              <a:rPr lang="en-US" b="1" dirty="0" smtClean="0"/>
              <a:t>(build-up) each </a:t>
            </a:r>
            <a:r>
              <a:rPr lang="en-US" b="1" dirty="0" smtClean="0"/>
              <a:t>Other</a:t>
            </a:r>
          </a:p>
          <a:p>
            <a:pPr lvl="1"/>
            <a:r>
              <a:rPr lang="en-US" dirty="0" smtClean="0"/>
              <a:t>1 </a:t>
            </a:r>
            <a:r>
              <a:rPr lang="en-US" dirty="0" err="1" smtClean="0"/>
              <a:t>Cor</a:t>
            </a:r>
            <a:r>
              <a:rPr lang="en-US" dirty="0" smtClean="0"/>
              <a:t> 14:12-16  -   </a:t>
            </a:r>
            <a:r>
              <a:rPr lang="en-US" baseline="30000" dirty="0" smtClean="0"/>
              <a:t>12</a:t>
            </a:r>
            <a:r>
              <a:rPr lang="en-US" dirty="0" smtClean="0"/>
              <a:t> Even so </a:t>
            </a:r>
            <a:r>
              <a:rPr lang="en-US" b="1" dirty="0" smtClean="0">
                <a:solidFill>
                  <a:srgbClr val="0070C0"/>
                </a:solidFill>
              </a:rPr>
              <a:t>you</a:t>
            </a:r>
            <a:r>
              <a:rPr lang="en-US" dirty="0" smtClean="0"/>
              <a:t>, since you are zealous for spiritual </a:t>
            </a:r>
            <a:r>
              <a:rPr lang="en-US" i="1" dirty="0" smtClean="0"/>
              <a:t>gifts,</a:t>
            </a:r>
            <a:r>
              <a:rPr lang="en-US" dirty="0" smtClean="0"/>
              <a:t> </a:t>
            </a:r>
            <a:r>
              <a:rPr lang="en-US" i="1" dirty="0" smtClean="0"/>
              <a:t>let it be</a:t>
            </a:r>
            <a:r>
              <a:rPr lang="en-US" dirty="0" smtClean="0"/>
              <a:t> for the edification of the church </a:t>
            </a:r>
            <a:r>
              <a:rPr lang="en-US" i="1" dirty="0" smtClean="0"/>
              <a:t>that</a:t>
            </a:r>
            <a:r>
              <a:rPr lang="en-US" dirty="0" smtClean="0"/>
              <a:t> </a:t>
            </a:r>
            <a:r>
              <a:rPr lang="en-US" b="1" dirty="0" smtClean="0">
                <a:solidFill>
                  <a:srgbClr val="0070C0"/>
                </a:solidFill>
              </a:rPr>
              <a:t>you</a:t>
            </a:r>
            <a:r>
              <a:rPr lang="en-US" dirty="0" smtClean="0"/>
              <a:t> seek to excel. </a:t>
            </a:r>
            <a:br>
              <a:rPr lang="en-US" dirty="0" smtClean="0"/>
            </a:br>
            <a:r>
              <a:rPr lang="en-US" baseline="30000" dirty="0" smtClean="0"/>
              <a:t>13</a:t>
            </a:r>
            <a:r>
              <a:rPr lang="en-US" dirty="0" smtClean="0"/>
              <a:t> Therefore let him who speaks in a tongue pray that he may interpret. </a:t>
            </a:r>
            <a:r>
              <a:rPr lang="en-US" baseline="30000" dirty="0" smtClean="0"/>
              <a:t>14</a:t>
            </a:r>
            <a:r>
              <a:rPr lang="en-US" dirty="0" smtClean="0"/>
              <a:t> For if I pray in a tongue, my spirit prays, but my understanding is unfruitful. </a:t>
            </a:r>
            <a:r>
              <a:rPr lang="en-US" baseline="30000" dirty="0" smtClean="0"/>
              <a:t>15</a:t>
            </a:r>
            <a:r>
              <a:rPr lang="en-US" dirty="0" smtClean="0"/>
              <a:t> What is </a:t>
            </a:r>
            <a:r>
              <a:rPr lang="en-US" i="1" dirty="0" smtClean="0"/>
              <a:t>the conclusion</a:t>
            </a:r>
            <a:r>
              <a:rPr lang="en-US" dirty="0" smtClean="0"/>
              <a:t> then? I will pray with the spirit, and I will also pray with the understanding. </a:t>
            </a:r>
            <a:r>
              <a:rPr lang="en-US" b="1" dirty="0" smtClean="0">
                <a:solidFill>
                  <a:schemeClr val="accent1">
                    <a:lumMod val="60000"/>
                    <a:lumOff val="40000"/>
                  </a:schemeClr>
                </a:solidFill>
              </a:rPr>
              <a:t>I will sing with the spirit, and I will also sing with the understanding. </a:t>
            </a:r>
            <a:r>
              <a:rPr lang="en-US" baseline="30000" dirty="0" smtClean="0"/>
              <a:t>16</a:t>
            </a:r>
            <a:r>
              <a:rPr lang="en-US" dirty="0" smtClean="0"/>
              <a:t> Otherwise, if you bless with the spirit, </a:t>
            </a:r>
            <a:r>
              <a:rPr lang="en-US" b="1" dirty="0" smtClean="0">
                <a:solidFill>
                  <a:schemeClr val="accent6">
                    <a:lumMod val="60000"/>
                    <a:lumOff val="40000"/>
                  </a:schemeClr>
                </a:solidFill>
              </a:rPr>
              <a:t>how will he who occupies the place of the uninformed say “Amen” at your giving of thanks, since he does not understand what you say?</a:t>
            </a:r>
          </a:p>
          <a:p>
            <a:pPr lvl="1"/>
            <a:r>
              <a:rPr lang="en-US" dirty="0" smtClean="0"/>
              <a:t>Heb 2:12 - </a:t>
            </a:r>
            <a:r>
              <a:rPr lang="en-US" baseline="30000" dirty="0" smtClean="0"/>
              <a:t>11</a:t>
            </a:r>
            <a:r>
              <a:rPr lang="en-US" dirty="0" smtClean="0"/>
              <a:t> </a:t>
            </a:r>
            <a:r>
              <a:rPr lang="en-US" b="1" dirty="0" smtClean="0">
                <a:solidFill>
                  <a:schemeClr val="accent5">
                    <a:lumMod val="75000"/>
                  </a:schemeClr>
                </a:solidFill>
              </a:rPr>
              <a:t>For both He who sanctifies and those who are being sanctified </a:t>
            </a:r>
            <a:r>
              <a:rPr lang="en-US" b="1" i="1" dirty="0" smtClean="0">
                <a:solidFill>
                  <a:schemeClr val="accent5">
                    <a:lumMod val="75000"/>
                  </a:schemeClr>
                </a:solidFill>
              </a:rPr>
              <a:t>are</a:t>
            </a:r>
            <a:r>
              <a:rPr lang="en-US" b="1" dirty="0" smtClean="0">
                <a:solidFill>
                  <a:schemeClr val="accent5">
                    <a:lumMod val="75000"/>
                  </a:schemeClr>
                </a:solidFill>
              </a:rPr>
              <a:t> all of one, </a:t>
            </a:r>
            <a:r>
              <a:rPr lang="en-US" dirty="0" smtClean="0"/>
              <a:t>for which reason He is not ashamed to call them brethren, </a:t>
            </a:r>
            <a:r>
              <a:rPr lang="en-US" baseline="30000" dirty="0" smtClean="0"/>
              <a:t>12</a:t>
            </a:r>
            <a:r>
              <a:rPr lang="en-US" dirty="0" smtClean="0"/>
              <a:t> saying: </a:t>
            </a:r>
            <a:br>
              <a:rPr lang="en-US" dirty="0" smtClean="0"/>
            </a:br>
            <a:r>
              <a:rPr lang="en-US" dirty="0" smtClean="0"/>
              <a:t>      </a:t>
            </a:r>
            <a:r>
              <a:rPr lang="en-US" i="1" dirty="0" smtClean="0"/>
              <a:t>“ I will declare Your name to My brethren;</a:t>
            </a:r>
            <a:r>
              <a:rPr lang="en-US" dirty="0" smtClean="0"/>
              <a:t/>
            </a:r>
            <a:br>
              <a:rPr lang="en-US" dirty="0" smtClean="0"/>
            </a:br>
            <a:r>
              <a:rPr lang="en-US" dirty="0" smtClean="0"/>
              <a:t>      </a:t>
            </a:r>
            <a:r>
              <a:rPr lang="en-US" b="1" i="1" dirty="0" smtClean="0">
                <a:solidFill>
                  <a:srgbClr val="00B050"/>
                </a:solidFill>
              </a:rPr>
              <a:t>In the midst of the assembly I will sing praise to You</a:t>
            </a:r>
            <a:r>
              <a:rPr lang="en-US" b="1" i="1" dirty="0" smtClean="0">
                <a:solidFill>
                  <a:srgbClr val="00B050"/>
                </a:solidFill>
              </a:rPr>
              <a:t>.”</a:t>
            </a:r>
          </a:p>
          <a:p>
            <a:r>
              <a:rPr lang="en-US" b="1" dirty="0" smtClean="0"/>
              <a:t>Members of </a:t>
            </a:r>
            <a:r>
              <a:rPr lang="en-US" b="1" dirty="0" smtClean="0"/>
              <a:t>the same body</a:t>
            </a:r>
          </a:p>
          <a:p>
            <a:pPr lvl="1"/>
            <a:r>
              <a:rPr lang="en-US" dirty="0" smtClean="0"/>
              <a:t>1 </a:t>
            </a:r>
            <a:r>
              <a:rPr lang="en-US" dirty="0" err="1" smtClean="0"/>
              <a:t>Cor</a:t>
            </a:r>
            <a:r>
              <a:rPr lang="en-US" dirty="0" smtClean="0"/>
              <a:t> 12:12, 23-26 – While we are individuals, we are still members of the one body, the church that Christ died for.</a:t>
            </a:r>
            <a:endParaRPr lang="en-US" dirty="0" smtClean="0"/>
          </a:p>
          <a:p>
            <a:pPr lvl="1">
              <a:buNone/>
            </a:pPr>
            <a:endParaRPr lang="en-US" b="1" i="1" baseline="30000" dirty="0" smtClean="0">
              <a:solidFill>
                <a:srgbClr val="00B050"/>
              </a:solidFill>
            </a:endParaRPr>
          </a:p>
          <a:p>
            <a:pPr lvl="1">
              <a:buNone/>
            </a:pPr>
            <a:endParaRPr lang="en-US" baseline="30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circle(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2000"/>
                                        <p:tgtEl>
                                          <p:spTgt spid="3">
                                            <p:txEl>
                                              <p:pRg st="3" end="3"/>
                                            </p:txEl>
                                          </p:spTgt>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amond(in)">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#265 Faith of Our Fathers</a:t>
            </a:r>
            <a:endParaRPr lang="en-US" dirty="0"/>
          </a:p>
        </p:txBody>
      </p:sp>
      <p:sp>
        <p:nvSpPr>
          <p:cNvPr id="3" name="Content Placeholder 2"/>
          <p:cNvSpPr>
            <a:spLocks noGrp="1"/>
          </p:cNvSpPr>
          <p:nvPr>
            <p:ph idx="1"/>
          </p:nvPr>
        </p:nvSpPr>
        <p:spPr>
          <a:xfrm>
            <a:off x="1828800" y="1371600"/>
            <a:ext cx="6934200" cy="5105400"/>
          </a:xfrm>
        </p:spPr>
        <p:txBody>
          <a:bodyPr>
            <a:normAutofit fontScale="85000" lnSpcReduction="10000"/>
          </a:bodyPr>
          <a:lstStyle/>
          <a:p>
            <a:r>
              <a:rPr lang="en-US" dirty="0" smtClean="0"/>
              <a:t>Author: Frederick Faber 1849; Composer: Henri </a:t>
            </a:r>
            <a:r>
              <a:rPr lang="en-US" dirty="0" err="1" smtClean="0"/>
              <a:t>Hemy</a:t>
            </a:r>
            <a:r>
              <a:rPr lang="en-US" dirty="0" smtClean="0"/>
              <a:t>; Tune Name: St. Catherine, 1864</a:t>
            </a:r>
          </a:p>
          <a:p>
            <a:r>
              <a:rPr lang="en-US" dirty="0" smtClean="0"/>
              <a:t>The faithful penned here are specifically referring to the Roman Catholic church during the 16</a:t>
            </a:r>
            <a:r>
              <a:rPr lang="en-US" baseline="30000" dirty="0" smtClean="0"/>
              <a:t>th</a:t>
            </a:r>
            <a:r>
              <a:rPr lang="en-US" dirty="0" smtClean="0"/>
              <a:t> century.  There are other verses that are not included that are not accurate and do not reflect Bible teaching.</a:t>
            </a:r>
          </a:p>
          <a:p>
            <a:r>
              <a:rPr lang="en-US" dirty="0" smtClean="0"/>
              <a:t>The final 8 measure refrain “Faith of our Fathers holy faith, we will be true, to Thee till death” were added by James G Walton in 1874</a:t>
            </a:r>
            <a:r>
              <a:rPr lang="en-US" dirty="0" smtClean="0"/>
              <a:t>.</a:t>
            </a:r>
          </a:p>
          <a:p>
            <a:r>
              <a:rPr lang="en-US" dirty="0" smtClean="0"/>
              <a:t>#265 Faith of Our Fathers</a:t>
            </a:r>
            <a:endParaRPr lang="en-US" dirty="0" smtClean="0"/>
          </a:p>
          <a:p>
            <a:pPr lvl="1"/>
            <a:r>
              <a:rPr lang="en-US" dirty="0" smtClean="0"/>
              <a:t>Hebrews 11 – The great chapter of the faithful.  Spiritual giants who were willing to give all in defense of their faith in God.  Heb 12:1 – A great cloud of witnesses.  Many have been faithful over the years since the church was founded.</a:t>
            </a:r>
          </a:p>
          <a:p>
            <a:pPr lvl="1"/>
            <a:r>
              <a:rPr lang="en-US" dirty="0" smtClean="0"/>
              <a:t>Faith of our fathers living still – Rom 8:38-39; Preach thee too, as love knows how, by kindly words and virtuous life – 1 John 2:1-6</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99" y="76200"/>
            <a:ext cx="7162801" cy="1371600"/>
          </a:xfrm>
        </p:spPr>
        <p:txBody>
          <a:bodyPr>
            <a:normAutofit/>
          </a:bodyPr>
          <a:lstStyle/>
          <a:p>
            <a:r>
              <a:rPr lang="en-US" sz="3200" dirty="0" smtClean="0"/>
              <a:t>Singing </a:t>
            </a:r>
            <a:r>
              <a:rPr lang="en-US" sz="3200" dirty="0" smtClean="0"/>
              <a:t>Calms, Reassures </a:t>
            </a:r>
            <a:r>
              <a:rPr lang="en-US" sz="3200" dirty="0" smtClean="0"/>
              <a:t>Our </a:t>
            </a:r>
            <a:r>
              <a:rPr lang="en-US" sz="3200" dirty="0" smtClean="0"/>
              <a:t>Soul, and Strengthens Our Faith</a:t>
            </a:r>
            <a:endParaRPr lang="en-US" sz="3200" dirty="0"/>
          </a:p>
        </p:txBody>
      </p:sp>
      <p:sp>
        <p:nvSpPr>
          <p:cNvPr id="3" name="Content Placeholder 2"/>
          <p:cNvSpPr>
            <a:spLocks noGrp="1"/>
          </p:cNvSpPr>
          <p:nvPr>
            <p:ph idx="1"/>
          </p:nvPr>
        </p:nvSpPr>
        <p:spPr>
          <a:xfrm>
            <a:off x="1828800" y="1295400"/>
            <a:ext cx="7086600" cy="5410200"/>
          </a:xfrm>
        </p:spPr>
        <p:txBody>
          <a:bodyPr>
            <a:noAutofit/>
          </a:bodyPr>
          <a:lstStyle/>
          <a:p>
            <a:r>
              <a:rPr lang="en-US" sz="1600" dirty="0" smtClean="0"/>
              <a:t>Singing reinforces what we know from God’s word</a:t>
            </a:r>
          </a:p>
          <a:p>
            <a:pPr lvl="1"/>
            <a:r>
              <a:rPr lang="en-US" sz="1600" dirty="0" smtClean="0"/>
              <a:t>Singing changes us collectively and individually.  Phil 2:12-13</a:t>
            </a:r>
          </a:p>
          <a:p>
            <a:pPr lvl="1"/>
            <a:r>
              <a:rPr lang="en-US" sz="1600" dirty="0" smtClean="0"/>
              <a:t>Hymns invite us to delight in God’s presence, not merely think about Him.  Music awakens us to God’s matchless power, beauty, and transcendence.</a:t>
            </a:r>
          </a:p>
          <a:p>
            <a:pPr lvl="1"/>
            <a:r>
              <a:rPr lang="en-US" sz="1600" b="1" dirty="0" smtClean="0"/>
              <a:t>Music is different from talking because we are able to concentrate on what we are saying, not think about what we want to say.  We are able to speak the same thing </a:t>
            </a:r>
            <a:r>
              <a:rPr lang="en-US" sz="1600" b="1" i="1" dirty="0" smtClean="0">
                <a:solidFill>
                  <a:schemeClr val="bg2">
                    <a:lumMod val="50000"/>
                  </a:schemeClr>
                </a:solidFill>
              </a:rPr>
              <a:t>together</a:t>
            </a:r>
            <a:r>
              <a:rPr lang="en-US" sz="1600" b="1" dirty="0" smtClean="0"/>
              <a:t> and concentrate on how we edify each other or praise God </a:t>
            </a:r>
            <a:r>
              <a:rPr lang="en-US" sz="1600" b="1" i="1" dirty="0" smtClean="0">
                <a:solidFill>
                  <a:schemeClr val="bg2">
                    <a:lumMod val="50000"/>
                  </a:schemeClr>
                </a:solidFill>
              </a:rPr>
              <a:t>together</a:t>
            </a:r>
            <a:r>
              <a:rPr lang="en-US" sz="1600" b="1" dirty="0" smtClean="0"/>
              <a:t>.</a:t>
            </a:r>
          </a:p>
          <a:p>
            <a:r>
              <a:rPr lang="en-US" sz="1600" dirty="0" smtClean="0"/>
              <a:t>God will be praised in song in </a:t>
            </a:r>
            <a:r>
              <a:rPr lang="en-US" sz="1600" dirty="0" smtClean="0"/>
              <a:t>Heaven - Revelation </a:t>
            </a:r>
            <a:r>
              <a:rPr lang="en-US" sz="1600" dirty="0" smtClean="0"/>
              <a:t>4 &amp; 5</a:t>
            </a:r>
          </a:p>
          <a:p>
            <a:pPr lvl="2"/>
            <a:r>
              <a:rPr lang="en-US" sz="1600" dirty="0" smtClean="0"/>
              <a:t>Rev 5:8-10 – Now when He had taken the scroll the four living creatures and the </a:t>
            </a:r>
            <a:r>
              <a:rPr lang="en-US" sz="1600" b="1" dirty="0" smtClean="0">
                <a:solidFill>
                  <a:schemeClr val="bg2">
                    <a:lumMod val="50000"/>
                  </a:schemeClr>
                </a:solidFill>
              </a:rPr>
              <a:t>24 elders fell down before the Lamb</a:t>
            </a:r>
            <a:r>
              <a:rPr lang="en-US" sz="1600" dirty="0" smtClean="0"/>
              <a:t>, each having a harp and golden bowls full of incense which are the prayers of the saints. </a:t>
            </a:r>
            <a:r>
              <a:rPr lang="en-US" sz="1600" b="1" dirty="0" smtClean="0">
                <a:solidFill>
                  <a:srgbClr val="FF0000"/>
                </a:solidFill>
              </a:rPr>
              <a:t>And they sang a new song saying,</a:t>
            </a:r>
            <a:r>
              <a:rPr lang="en-US" sz="1600" dirty="0" smtClean="0"/>
              <a:t> “You are worthy to take the scroll and to open its seals.  For You were slain, and have redeemed us to God by Your blood out of every tribe and tongue and people and nation and have made us kinds and priests to our God; And we shall reign on the earth.”</a:t>
            </a:r>
            <a:br>
              <a:rPr lang="en-US" sz="1600" dirty="0" smtClean="0"/>
            </a:br>
            <a:endParaRPr lang="en-US" sz="1600" dirty="0" smtClean="0"/>
          </a:p>
          <a:p>
            <a:pPr lvl="1"/>
            <a:endParaRPr lang="en-US" sz="1600" dirty="0" smtClean="0"/>
          </a:p>
          <a:p>
            <a:pPr lvl="1"/>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_Symphony_theme">
  <a:themeElements>
    <a:clrScheme name="Symphony">
      <a:dk1>
        <a:sysClr val="windowText" lastClr="000000"/>
      </a:dk1>
      <a:lt1>
        <a:sysClr val="window" lastClr="FFFFFF"/>
      </a:lt1>
      <a:dk2>
        <a:srgbClr val="241F00"/>
      </a:dk2>
      <a:lt2>
        <a:srgbClr val="E5E9F7"/>
      </a:lt2>
      <a:accent1>
        <a:srgbClr val="AE0000"/>
      </a:accent1>
      <a:accent2>
        <a:srgbClr val="63457F"/>
      </a:accent2>
      <a:accent3>
        <a:srgbClr val="255775"/>
      </a:accent3>
      <a:accent4>
        <a:srgbClr val="A47C0C"/>
      </a:accent4>
      <a:accent5>
        <a:srgbClr val="39378D"/>
      </a:accent5>
      <a:accent6>
        <a:srgbClr val="680039"/>
      </a:accent6>
      <a:hlink>
        <a:srgbClr val="0000FF"/>
      </a:hlink>
      <a:folHlink>
        <a:srgbClr val="800080"/>
      </a:folHlink>
    </a:clrScheme>
    <a:fontScheme name="Symphony">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aramond"/>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ymphony">
      <a:fillStyleLst>
        <a:solidFill>
          <a:schemeClr val="phClr"/>
        </a:solidFill>
        <a:gradFill rotWithShape="1">
          <a:gsLst>
            <a:gs pos="0">
              <a:schemeClr val="phClr">
                <a:tint val="100000"/>
                <a:shade val="90000"/>
                <a:satMod val="175000"/>
              </a:schemeClr>
            </a:gs>
            <a:gs pos="100000">
              <a:schemeClr val="phClr">
                <a:tint val="75000"/>
                <a:satMod val="250000"/>
              </a:schemeClr>
            </a:gs>
          </a:gsLst>
          <a:lin ang="5400000" scaled="1"/>
        </a:gradFill>
        <a:gradFill rotWithShape="1">
          <a:gsLst>
            <a:gs pos="0">
              <a:schemeClr val="phClr">
                <a:shade val="50000"/>
                <a:satMod val="115000"/>
              </a:schemeClr>
            </a:gs>
            <a:gs pos="100000">
              <a:schemeClr val="phClr">
                <a:tint val="80000"/>
                <a:shade val="100000"/>
                <a:alpha val="85000"/>
                <a:satMod val="250000"/>
              </a:schemeClr>
            </a:gs>
          </a:gsLst>
          <a:lin ang="5400000" scaled="0"/>
        </a:gradFill>
      </a:fillStyleLst>
      <a:lnStyleLst>
        <a:ln w="6350" cap="flat" cmpd="sng" algn="ctr">
          <a:solidFill>
            <a:schemeClr val="phClr">
              <a:shade val="95000"/>
              <a:satMod val="115000"/>
            </a:schemeClr>
          </a:solidFill>
          <a:prstDash val="solid"/>
        </a:ln>
        <a:ln w="12700" cap="flat" cmpd="sng" algn="ctr">
          <a:solidFill>
            <a:schemeClr val="phClr">
              <a:shade val="90000"/>
              <a:satMod val="125000"/>
            </a:schemeClr>
          </a:solidFill>
          <a:prstDash val="solid"/>
        </a:ln>
        <a:ln w="25400" cap="flat" cmpd="sng" algn="ctr">
          <a:solidFill>
            <a:schemeClr val="phClr">
              <a:shade val="90000"/>
              <a:satMod val="135000"/>
            </a:schemeClr>
          </a:solidFill>
          <a:prstDash val="solid"/>
        </a:ln>
      </a:lnStyleLst>
      <a:effectStyleLst>
        <a:effectStyle>
          <a:effectLst/>
        </a:effectStyle>
        <a:effectStyle>
          <a:effectLst>
            <a:outerShdw blurRad="76200" dist="25400" dir="5400000" sx="102000" sy="102000" algn="ctr" rotWithShape="0">
              <a:srgbClr val="000000">
                <a:alpha val="40000"/>
              </a:srgbClr>
            </a:outerShdw>
          </a:effectLst>
          <a:scene3d>
            <a:camera prst="orthographicFront">
              <a:rot lat="0" lon="0" rev="0"/>
            </a:camera>
            <a:lightRig rig="morning" dir="t">
              <a:rot lat="0" lon="0" rev="4200000"/>
            </a:lightRig>
          </a:scene3d>
          <a:sp3d>
            <a:bevelT w="25400" h="0" prst="convex"/>
          </a:sp3d>
        </a:effectStyle>
        <a:effectStyle>
          <a:effectLst>
            <a:outerShdw blurRad="76200" dist="25400" dir="5400000" sx="102000" sy="102000" algn="ctr" rotWithShape="0">
              <a:srgbClr val="000000">
                <a:alpha val="40000"/>
              </a:srgbClr>
            </a:outerShdw>
          </a:effectLst>
          <a:scene3d>
            <a:camera prst="orthographicFront">
              <a:rot lat="0" lon="0" rev="0"/>
            </a:camera>
            <a:lightRig rig="morning" dir="t">
              <a:rot lat="0" lon="0" rev="4200000"/>
            </a:lightRig>
          </a:scene3d>
          <a:sp3d>
            <a:bevelT w="63500" h="25400" prst="convex"/>
          </a:sp3d>
        </a:effectStyle>
      </a:effectStyleLst>
      <a:bgFillStyleLst>
        <a:solidFill>
          <a:schemeClr val="phClr">
            <a:shade val="95000"/>
            <a:satMod val="115000"/>
          </a:schemeClr>
        </a:solidFill>
        <a:blipFill rotWithShape="1">
          <a:blip xmlns:r="http://schemas.openxmlformats.org/officeDocument/2006/relationships" r:embed="rId1">
            <a:duotone>
              <a:schemeClr val="phClr">
                <a:shade val="80000"/>
                <a:satMod val="250000"/>
              </a:schemeClr>
              <a:schemeClr val="phClr">
                <a:tint val="80000"/>
                <a:satMod val="200000"/>
              </a:schemeClr>
            </a:duotone>
          </a:blip>
          <a:stretch/>
        </a:blipFill>
        <a:blipFill rotWithShape="1">
          <a:blip xmlns:r="http://schemas.openxmlformats.org/officeDocument/2006/relationships" r:embed="rId2">
            <a:duotone>
              <a:schemeClr val="phClr">
                <a:shade val="50000"/>
                <a:satMod val="250000"/>
              </a:schemeClr>
              <a:schemeClr val="phClr">
                <a:tint val="80000"/>
                <a:satMod val="11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Theme_Symphony_theme</Template>
  <TotalTime>2138</TotalTime>
  <Words>2023</Words>
  <Application>Microsoft Office PowerPoint</Application>
  <PresentationFormat>On-screen Show (4:3)</PresentationFormat>
  <Paragraphs>100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Theme_Symphony_theme</vt:lpstr>
      <vt:lpstr>Stories Behind the Songs We Sing (101 Hymn Stories, Kenneth Osbeck)</vt:lpstr>
      <vt:lpstr>Overview</vt:lpstr>
      <vt:lpstr>Why Do We Sing?</vt:lpstr>
      <vt:lpstr>Singing Connects us to God</vt:lpstr>
      <vt:lpstr>#420 O Thou Fount of Every Blessing</vt:lpstr>
      <vt:lpstr>Singing Teaches Others</vt:lpstr>
      <vt:lpstr>Singing Connects us to One Another</vt:lpstr>
      <vt:lpstr>#265 Faith of Our Fathers</vt:lpstr>
      <vt:lpstr>Singing Calms, Reassures Our Soul, and Strengthens Our Faith</vt:lpstr>
      <vt:lpstr>#560 It Is Well With My Soul</vt:lpstr>
      <vt:lpstr>Do you have a need that we can help you with?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Stories Behind the Songs We Sing</dc:title>
  <dc:creator>Robert</dc:creator>
  <cp:lastModifiedBy>Robert</cp:lastModifiedBy>
  <cp:revision>67</cp:revision>
  <dcterms:created xsi:type="dcterms:W3CDTF">2009-04-15T02:29:41Z</dcterms:created>
  <dcterms:modified xsi:type="dcterms:W3CDTF">2009-04-19T20:23:33Z</dcterms:modified>
</cp:coreProperties>
</file>