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5BCB-9256-4EF0-86DB-18168EFF2158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D7BB-0C01-4AA5-B24F-2C3EC950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He Became Poor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He became Spiritually Alone</a:t>
            </a:r>
          </a:p>
          <a:p>
            <a:pPr>
              <a:buBlip>
                <a:blip r:embed="rId2"/>
              </a:buBlip>
            </a:pPr>
            <a:r>
              <a:rPr lang="en-US" sz="4400" b="1" dirty="0" smtClean="0"/>
              <a:t>His Disciples could not understand.</a:t>
            </a:r>
          </a:p>
          <a:p>
            <a:pPr>
              <a:buBlip>
                <a:blip r:embed="rId2"/>
              </a:buBlip>
            </a:pPr>
            <a:r>
              <a:rPr lang="en-US" sz="4400" b="1" dirty="0" smtClean="0"/>
              <a:t>He was Alone in the Garden Gethsemane.</a:t>
            </a:r>
          </a:p>
          <a:p>
            <a:pPr lvl="1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“and being in an agony he prayed more earnestly; and his sweat was as it were great drops of blood falling down to the ground”</a:t>
            </a:r>
          </a:p>
          <a:p>
            <a:pPr lvl="1">
              <a:buNone/>
            </a:pPr>
            <a:r>
              <a:rPr lang="en-US" sz="3200" b="1" dirty="0" smtClean="0"/>
              <a:t>							Luke 22:44</a:t>
            </a:r>
            <a:endParaRPr lang="en-US" sz="4000" b="1" dirty="0" smtClean="0"/>
          </a:p>
          <a:p>
            <a:pPr>
              <a:buBlip>
                <a:blip r:embed="rId2"/>
              </a:buBlip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He Became Poor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4000" b="1" dirty="0" smtClean="0"/>
              <a:t>His Father Forsook Him.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“My God, My God, why hast thou forsaken me?”</a:t>
            </a:r>
          </a:p>
          <a:p>
            <a:pPr>
              <a:buNone/>
            </a:pPr>
            <a:r>
              <a:rPr lang="en-US" b="1" dirty="0" smtClean="0"/>
              <a:t>							Matthew 27:46</a:t>
            </a:r>
          </a:p>
          <a:p>
            <a:pPr>
              <a:buBlip>
                <a:blip r:embed="rId2"/>
              </a:buBlip>
            </a:pPr>
            <a:r>
              <a:rPr lang="en-US" sz="4000" b="1" dirty="0" smtClean="0"/>
              <a:t>The Prophet Isaiah wrote 700 years earlier about the death of the Christ.  </a:t>
            </a:r>
          </a:p>
          <a:p>
            <a:pPr>
              <a:buNone/>
            </a:pPr>
            <a:r>
              <a:rPr lang="en-US" sz="4000" b="1" dirty="0" smtClean="0"/>
              <a:t>		-- Isaiah 53:3,4 --</a:t>
            </a:r>
          </a:p>
          <a:p>
            <a:pPr>
              <a:buNone/>
            </a:pPr>
            <a:r>
              <a:rPr lang="en-US" sz="3500" b="1" dirty="0" smtClean="0"/>
              <a:t>   Despised, Rejected, Esteemed Not, Smitten of God, Afflicted. </a:t>
            </a:r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That Ye Might Be Rich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en-US" sz="4000" b="1" dirty="0" smtClean="0"/>
              <a:t>He laid aside His Glory that we might enter into His Glory.</a:t>
            </a:r>
          </a:p>
          <a:p>
            <a:pPr>
              <a:buBlip>
                <a:blip r:embed="rId2"/>
              </a:buBlip>
            </a:pPr>
            <a:r>
              <a:rPr lang="en-US" sz="4000" b="1" dirty="0" smtClean="0"/>
              <a:t>He Gave up ALL that we might receive ALL. – John 14:1-6</a:t>
            </a:r>
          </a:p>
          <a:p>
            <a:pPr>
              <a:buBlip>
                <a:blip r:embed="rId2"/>
              </a:buBlip>
            </a:pPr>
            <a:r>
              <a:rPr lang="en-US" sz="4000" b="1" dirty="0" smtClean="0"/>
              <a:t>He Walked a Lonely path that we might find the path to heaven.</a:t>
            </a:r>
          </a:p>
          <a:p>
            <a:pPr>
              <a:buBlip>
                <a:blip r:embed="rId2"/>
              </a:buBlip>
            </a:pPr>
            <a:r>
              <a:rPr lang="en-US" sz="4000" b="1" dirty="0" smtClean="0"/>
              <a:t>He was willing that all men forsake Him that we might have fellowship with Him.</a:t>
            </a: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That Ye Might Be Rich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3600" b="1" dirty="0" smtClean="0"/>
              <a:t>He walked up Golgotha's hill that we might tread the streets of gold.</a:t>
            </a:r>
          </a:p>
          <a:p>
            <a:pPr>
              <a:buBlip>
                <a:blip r:embed="rId2"/>
              </a:buBlip>
            </a:pPr>
            <a:r>
              <a:rPr lang="en-US" sz="3600" b="1" dirty="0" smtClean="0"/>
              <a:t>He wore a crown of thorns that we might wear a crown of glory.		  II Timothy 4:8</a:t>
            </a:r>
          </a:p>
          <a:p>
            <a:pPr>
              <a:buBlip>
                <a:blip r:embed="rId2"/>
              </a:buBlip>
            </a:pPr>
            <a:r>
              <a:rPr lang="en-US" sz="3600" b="1" dirty="0" smtClean="0"/>
              <a:t>He was mocked as King with a robe of purple that we might be clothed in righteousness.</a:t>
            </a:r>
          </a:p>
          <a:p>
            <a:pPr>
              <a:buBlip>
                <a:blip r:embed="rId2"/>
              </a:buBlip>
            </a:pPr>
            <a:r>
              <a:rPr lang="en-US" sz="3600" b="1" dirty="0" smtClean="0"/>
              <a:t>He suffered that we might Reign.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That Ye Might Be Rich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3600" b="1" dirty="0" smtClean="0"/>
              <a:t>He entered death that we might enter eternal life.										I Corinthians 15:20-23</a:t>
            </a:r>
          </a:p>
          <a:p>
            <a:pPr>
              <a:buBlip>
                <a:blip r:embed="rId2"/>
              </a:buBlip>
            </a:pPr>
            <a:r>
              <a:rPr lang="en-US" sz="3600" b="1" dirty="0" smtClean="0"/>
              <a:t>He went to the grave that we might see heaven.</a:t>
            </a:r>
          </a:p>
          <a:p>
            <a:pPr>
              <a:buBlip>
                <a:blip r:embed="rId2"/>
              </a:buBlip>
            </a:pPr>
            <a:r>
              <a:rPr lang="en-US" sz="3600" b="1" dirty="0" smtClean="0"/>
              <a:t>He was made sin for us that we might be made the righteousness of God in Him.				I Peter 2:21-25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An Amazing Demonstration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“For ye know the grace of our Lord Jesus Christ, that, though he was rich, yet			</a:t>
            </a:r>
          </a:p>
          <a:p>
            <a:pPr>
              <a:buNone/>
            </a:pPr>
            <a:r>
              <a:rPr lang="en-US" sz="3600" b="1" dirty="0" smtClean="0"/>
              <a:t>	he became poor, that ye through his poverty might be </a:t>
            </a:r>
            <a:r>
              <a:rPr lang="en-US" sz="3600" b="1" smtClean="0"/>
              <a:t>rich.” 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					II Corinthians 8:9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3276600"/>
            <a:ext cx="4546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C00000"/>
                </a:solidFill>
              </a:rPr>
              <a:t>FOR YOUR SAKES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/>
              <a:t>He was Rich</a:t>
            </a:r>
          </a:p>
          <a:p>
            <a:pPr>
              <a:buBlip>
                <a:blip r:embed="rId2"/>
              </a:buBlip>
            </a:pPr>
            <a:r>
              <a:rPr lang="en-US" b="1" dirty="0" smtClean="0"/>
              <a:t>He Became Poor</a:t>
            </a:r>
          </a:p>
          <a:p>
            <a:pPr>
              <a:buBlip>
                <a:blip r:embed="rId2"/>
              </a:buBlip>
            </a:pPr>
            <a:r>
              <a:rPr lang="en-US" b="1" dirty="0" smtClean="0"/>
              <a:t>That We Might Be Rich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“But God </a:t>
            </a:r>
            <a:r>
              <a:rPr lang="en-US" b="1" dirty="0" err="1" smtClean="0">
                <a:solidFill>
                  <a:srgbClr val="C00000"/>
                </a:solidFill>
              </a:rPr>
              <a:t>commendeth</a:t>
            </a:r>
            <a:r>
              <a:rPr lang="en-US" b="1" dirty="0" smtClean="0">
                <a:solidFill>
                  <a:srgbClr val="C00000"/>
                </a:solidFill>
              </a:rPr>
              <a:t> his love toward us, in that, while we were yet sinners, Christ died for us.”</a:t>
            </a:r>
            <a:r>
              <a:rPr lang="en-US" b="1" dirty="0" smtClean="0"/>
              <a:t>  Romans 5:8</a:t>
            </a:r>
          </a:p>
          <a:p>
            <a:pPr>
              <a:buBlip>
                <a:blip r:embed="rId2"/>
              </a:buBlip>
            </a:pPr>
            <a:r>
              <a:rPr lang="en-US" b="1" dirty="0" smtClean="0"/>
              <a:t>Let us Be Thankful and Rejoice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An Amazing Demonstration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Algerian" pitchFamily="82" charset="0"/>
              </a:rPr>
              <a:t>Three Facts To remember about </a:t>
            </a:r>
            <a:r>
              <a:rPr lang="en-US" sz="7200" b="1" dirty="0" smtClean="0">
                <a:latin typeface="Algerian" pitchFamily="82" charset="0"/>
              </a:rPr>
              <a:t>Jesus</a:t>
            </a:r>
            <a:endParaRPr lang="en-US" sz="72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II Corinthians 8:1-16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He Was Rich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His Wealth was Infinite</a:t>
            </a:r>
          </a:p>
          <a:p>
            <a:pPr lvl="1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“All things were made by him, and without him was not anything made that was made” </a:t>
            </a:r>
            <a:r>
              <a:rPr lang="en-US" sz="3200" b="1" dirty="0" smtClean="0"/>
              <a:t>– John 1:3</a:t>
            </a:r>
          </a:p>
          <a:p>
            <a:pPr lvl="1">
              <a:buNone/>
            </a:pPr>
            <a:endParaRPr lang="en-US" sz="3200" b="1" dirty="0" smtClean="0"/>
          </a:p>
          <a:p>
            <a:pPr lvl="1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“For by him were all things created, that are in heaven, and that are in the earth, visible and invisible…” </a:t>
            </a:r>
            <a:r>
              <a:rPr lang="en-US" sz="3200" b="1" dirty="0" smtClean="0"/>
              <a:t>– Colossians 1:16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He Was Rich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He was the Heir of all things</a:t>
            </a:r>
          </a:p>
          <a:p>
            <a:pPr lvl="1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“The image of the invisible God, the firstborn of every creature.”</a:t>
            </a:r>
          </a:p>
          <a:p>
            <a:pPr lvl="1">
              <a:buNone/>
            </a:pPr>
            <a:r>
              <a:rPr lang="en-US" sz="3200" b="1" dirty="0" smtClean="0"/>
              <a:t>  – Colossians 1:15</a:t>
            </a:r>
          </a:p>
          <a:p>
            <a:pPr lvl="1">
              <a:buNone/>
            </a:pPr>
            <a:endParaRPr lang="en-US" sz="3200" b="1" dirty="0" smtClean="0"/>
          </a:p>
          <a:p>
            <a:pPr lvl="1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“All Power is given unto me in heaven and in earth.”</a:t>
            </a:r>
          </a:p>
          <a:p>
            <a:pPr lvl="1">
              <a:buNone/>
            </a:pPr>
            <a:r>
              <a:rPr lang="en-US" sz="3200" b="1" dirty="0" smtClean="0"/>
              <a:t> – Matthew 28:18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8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“Though He Was Rich….</a:t>
            </a:r>
            <a:br>
              <a:rPr lang="en-US" sz="6000" b="1" dirty="0" smtClean="0"/>
            </a:br>
            <a:r>
              <a:rPr lang="en-US" sz="6000" b="1" dirty="0" smtClean="0"/>
              <a:t>He Became Poor”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He removed His glory and covered Himself with the flesh of Humanity</a:t>
            </a:r>
          </a:p>
          <a:p>
            <a:pPr lvl="1">
              <a:buBlip>
                <a:blip r:embed="rId2"/>
              </a:buBlip>
            </a:pPr>
            <a:r>
              <a:rPr lang="en-US" sz="4000" b="1" dirty="0" smtClean="0"/>
              <a:t>Hebrews 2:9-10</a:t>
            </a:r>
          </a:p>
          <a:p>
            <a:pPr lvl="1">
              <a:buBlip>
                <a:blip r:embed="rId2"/>
              </a:buBlip>
            </a:pPr>
            <a:r>
              <a:rPr lang="en-US" sz="4000" b="1" dirty="0" smtClean="0"/>
              <a:t>Philippians 2:5-10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He Became Poor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His Home in Galilee</a:t>
            </a:r>
          </a:p>
          <a:p>
            <a:pPr>
              <a:buBlip>
                <a:blip r:embed="rId2"/>
              </a:buBlip>
            </a:pPr>
            <a:r>
              <a:rPr lang="en-US" sz="4400" b="1" dirty="0" smtClean="0"/>
              <a:t>He Entered the World </a:t>
            </a:r>
          </a:p>
          <a:p>
            <a:pPr>
              <a:buNone/>
            </a:pPr>
            <a:r>
              <a:rPr lang="en-US" sz="4400" b="1" dirty="0" smtClean="0"/>
              <a:t>	</a:t>
            </a:r>
            <a:r>
              <a:rPr lang="en-US" sz="3200" b="1" dirty="0" smtClean="0"/>
              <a:t>Wrapped in swaddling clothes in a manger, </a:t>
            </a:r>
            <a:r>
              <a:rPr lang="en-US" sz="3200" b="1" dirty="0" smtClean="0">
                <a:solidFill>
                  <a:srgbClr val="C00000"/>
                </a:solidFill>
              </a:rPr>
              <a:t>“because there was no room for them in the inn.”  </a:t>
            </a:r>
            <a:r>
              <a:rPr lang="en-US" sz="3200" b="1" dirty="0" smtClean="0"/>
              <a:t>							Luke 2:7</a:t>
            </a:r>
          </a:p>
          <a:p>
            <a:pPr>
              <a:buBlip>
                <a:blip r:embed="rId2"/>
              </a:buBlip>
            </a:pPr>
            <a:r>
              <a:rPr lang="en-US" sz="4400" b="1" dirty="0" smtClean="0"/>
              <a:t>He was raised in a despised city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“Can Any Good Thing Come Out of Nazareth?” </a:t>
            </a:r>
          </a:p>
          <a:p>
            <a:pPr>
              <a:buNone/>
            </a:pPr>
            <a:r>
              <a:rPr lang="en-US" b="1" dirty="0" smtClean="0"/>
              <a:t>								John 1:46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He Became Poor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During His Earthly Ministry</a:t>
            </a:r>
          </a:p>
          <a:p>
            <a:pPr>
              <a:buNone/>
            </a:pPr>
            <a:r>
              <a:rPr lang="en-US" sz="4400" b="1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“The foxes have holes, the fowls of the air have their nests, but the Son of man hath not where to lay His head.”</a:t>
            </a:r>
            <a:r>
              <a:rPr lang="en-US" b="1" dirty="0" smtClean="0"/>
              <a:t>				Matthew 8:20</a:t>
            </a:r>
          </a:p>
          <a:p>
            <a:pPr>
              <a:buBlip>
                <a:blip r:embed="rId2"/>
              </a:buBlip>
            </a:pPr>
            <a:r>
              <a:rPr lang="en-US" sz="4400" b="1" dirty="0" smtClean="0"/>
              <a:t>His Disciples were Poor</a:t>
            </a:r>
          </a:p>
          <a:p>
            <a:pPr>
              <a:buNone/>
            </a:pPr>
            <a:r>
              <a:rPr lang="en-US" sz="4400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“Jesus went…through the corn; and his disciples an </a:t>
            </a:r>
            <a:r>
              <a:rPr lang="en-US" b="1" dirty="0" err="1" smtClean="0">
                <a:solidFill>
                  <a:srgbClr val="C00000"/>
                </a:solidFill>
              </a:rPr>
              <a:t>hungred</a:t>
            </a:r>
            <a:r>
              <a:rPr lang="en-US" b="1" dirty="0" smtClean="0">
                <a:solidFill>
                  <a:srgbClr val="C00000"/>
                </a:solidFill>
              </a:rPr>
              <a:t>, and began to pluck the ears of corn, and to eat</a:t>
            </a:r>
            <a:r>
              <a:rPr lang="en-US" sz="3200" b="1" dirty="0" smtClean="0">
                <a:solidFill>
                  <a:srgbClr val="C00000"/>
                </a:solidFill>
              </a:rPr>
              <a:t>.”</a:t>
            </a:r>
            <a:r>
              <a:rPr lang="en-US" sz="3200" b="1" dirty="0" smtClean="0"/>
              <a:t>  					Matthew 12:1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He Became Poor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5257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He had no Money to Pay Taxes.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“…go thou to the sea, and cast an hook, and take up the fish that first cometh up; and when thou hast opened his mouth thou </a:t>
            </a:r>
            <a:r>
              <a:rPr lang="en-US" b="1" dirty="0" err="1" smtClean="0">
                <a:solidFill>
                  <a:srgbClr val="C00000"/>
                </a:solidFill>
              </a:rPr>
              <a:t>shalt</a:t>
            </a:r>
            <a:r>
              <a:rPr lang="en-US" b="1" dirty="0" smtClean="0">
                <a:solidFill>
                  <a:srgbClr val="C00000"/>
                </a:solidFill>
              </a:rPr>
              <a:t> find a piece of money; that take, and give unto them for me and thee”</a:t>
            </a:r>
          </a:p>
          <a:p>
            <a:pPr>
              <a:buNone/>
            </a:pPr>
            <a:r>
              <a:rPr lang="en-US" b="1" dirty="0" smtClean="0"/>
              <a:t>						Matthew 17:27</a:t>
            </a:r>
          </a:p>
          <a:p>
            <a:pPr>
              <a:buBlip>
                <a:blip r:embed="rId2"/>
              </a:buBlip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He Became Poor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When Accused of Crimes, Not one Wealthy man offered assistance.</a:t>
            </a:r>
          </a:p>
          <a:p>
            <a:pPr>
              <a:buBlip>
                <a:blip r:embed="rId2"/>
              </a:buBlip>
            </a:pPr>
            <a:r>
              <a:rPr lang="en-US" sz="4400" b="1" dirty="0" smtClean="0"/>
              <a:t>Forsaken by His Few Friends.</a:t>
            </a:r>
          </a:p>
          <a:p>
            <a:pPr>
              <a:buBlip>
                <a:blip r:embed="rId2"/>
              </a:buBlip>
            </a:pPr>
            <a:r>
              <a:rPr lang="en-US" sz="4400" b="1" dirty="0" smtClean="0"/>
              <a:t>Crucified between Two Thieves.</a:t>
            </a:r>
          </a:p>
          <a:p>
            <a:pPr>
              <a:buBlip>
                <a:blip r:embed="rId2"/>
              </a:buBlip>
            </a:pPr>
            <a:r>
              <a:rPr lang="en-US" sz="4400" b="1" dirty="0" smtClean="0"/>
              <a:t>Buried in Another's Grave.</a:t>
            </a:r>
          </a:p>
          <a:p>
            <a:pPr>
              <a:buBlip>
                <a:blip r:embed="rId2"/>
              </a:buBlip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478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Three Facts To remember about Jesus</vt:lpstr>
      <vt:lpstr>He Was Rich</vt:lpstr>
      <vt:lpstr>He Was Rich</vt:lpstr>
      <vt:lpstr>“Though He Was Rich…. He Became Poor”</vt:lpstr>
      <vt:lpstr>He Became Poor</vt:lpstr>
      <vt:lpstr>He Became Poor</vt:lpstr>
      <vt:lpstr>He Became Poor</vt:lpstr>
      <vt:lpstr>He Became Poor</vt:lpstr>
      <vt:lpstr>He Became Poor</vt:lpstr>
      <vt:lpstr>He Became Poor</vt:lpstr>
      <vt:lpstr>That Ye Might Be Rich</vt:lpstr>
      <vt:lpstr>That Ye Might Be Rich</vt:lpstr>
      <vt:lpstr>That Ye Might Be Rich</vt:lpstr>
      <vt:lpstr>An Amazing Demonstration</vt:lpstr>
      <vt:lpstr>An Amazing Demonstration</vt:lpstr>
    </vt:vector>
  </TitlesOfParts>
  <Company>Lamar 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lcisd</dc:creator>
  <cp:lastModifiedBy>lcisd</cp:lastModifiedBy>
  <cp:revision>53</cp:revision>
  <dcterms:created xsi:type="dcterms:W3CDTF">2009-01-17T04:43:28Z</dcterms:created>
  <dcterms:modified xsi:type="dcterms:W3CDTF">2010-05-22T16:49:19Z</dcterms:modified>
</cp:coreProperties>
</file>