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8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FF00"/>
    <a:srgbClr val="FFCC00"/>
    <a:srgbClr val="CC0000"/>
    <a:srgbClr val="990033"/>
    <a:srgbClr val="800000"/>
    <a:srgbClr val="FFCC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4" autoAdjust="0"/>
    <p:restoredTop sz="94664" autoAdjust="0"/>
  </p:normalViewPr>
  <p:slideViewPr>
    <p:cSldViewPr>
      <p:cViewPr varScale="1">
        <p:scale>
          <a:sx n="70" d="100"/>
          <a:sy n="7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 i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 i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 i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 i="0" u="none"/>
            </a:lvl1pPr>
          </a:lstStyle>
          <a:p>
            <a:pPr>
              <a:defRPr/>
            </a:pPr>
            <a:fld id="{ADD09629-DE68-4AB9-9378-FB5939AC9B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DC9E-228D-4D0A-95DD-250164FB7B14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7C7F-023D-4E0A-95FC-B11E99A81861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D264-6292-4105-B63A-1B560245B1BD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09B7-90CC-48E7-9682-538F25C14896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EA2F-7CB1-4A95-AB31-188D86320869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2656-B3EC-4547-9B22-65B89455ACB2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6084-7235-431A-9619-0BFFBAF79415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0FB8-89BC-4ECC-85FF-F87CF1FF6457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058B-5FE3-401A-A98B-F700C986050A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AC54D-CF5C-40BD-9499-4535D4816FCD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C12FF-52BF-4929-97EC-14277B9140A8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Char char="•"/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Char char="•"/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Char char="•"/>
              <a:defRPr sz="1200" i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85158B-2A31-4212-B3BF-898E1CB0312A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/>
          <a:srcRect b="34348"/>
          <a:stretch>
            <a:fillRect/>
          </a:stretch>
        </p:blipFill>
        <p:spPr bwMode="auto">
          <a:xfrm>
            <a:off x="76200" y="1120775"/>
            <a:ext cx="35814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9" name="Picture 12" descr="http://www.geocities.com/saintsnseasons/YHW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295400"/>
            <a:ext cx="2514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3" name="Rectangle 2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 smtClean="0">
                <a:solidFill>
                  <a:srgbClr val="CC0000"/>
                </a:solidFill>
              </a:rPr>
              <a:t>Seeking After God</a:t>
            </a:r>
          </a:p>
        </p:txBody>
      </p:sp>
      <p:sp>
        <p:nvSpPr>
          <p:cNvPr id="28689" name="Rectangle 17"/>
          <p:cNvSpPr>
            <a:spLocks noGrp="1"/>
          </p:cNvSpPr>
          <p:nvPr>
            <p:ph type="body" sz="half" idx="1"/>
          </p:nvPr>
        </p:nvSpPr>
        <p:spPr>
          <a:xfrm>
            <a:off x="457200" y="3170238"/>
            <a:ext cx="4038600" cy="3687762"/>
          </a:xfrm>
        </p:spPr>
        <p:txBody>
          <a:bodyPr/>
          <a:lstStyle/>
          <a:p>
            <a:pPr marL="231775" indent="-231775"/>
            <a:r>
              <a:rPr lang="en-US" smtClean="0"/>
              <a:t>Heb 11:6</a:t>
            </a:r>
          </a:p>
          <a:p>
            <a:pPr marL="231775" indent="-231775"/>
            <a:r>
              <a:rPr lang="en-US" smtClean="0"/>
              <a:t>John 1:1-5</a:t>
            </a:r>
          </a:p>
          <a:p>
            <a:pPr marL="231775" indent="-231775"/>
            <a:r>
              <a:rPr lang="en-US" smtClean="0"/>
              <a:t>Ex 4:10</a:t>
            </a:r>
          </a:p>
          <a:p>
            <a:pPr marL="231775" indent="-231775"/>
            <a:endParaRPr lang="en-US" smtClean="0"/>
          </a:p>
          <a:p>
            <a:pPr marL="231775" indent="-231775"/>
            <a:r>
              <a:rPr lang="en-US" smtClean="0"/>
              <a:t>Gen 18:3; Gen 19:2</a:t>
            </a:r>
          </a:p>
          <a:p>
            <a:pPr marL="231775" indent="-231775"/>
            <a:r>
              <a:rPr lang="en-US" smtClean="0"/>
              <a:t>Gen 22:10-12</a:t>
            </a:r>
          </a:p>
        </p:txBody>
      </p:sp>
      <p:sp>
        <p:nvSpPr>
          <p:cNvPr id="28690" name="Rectangle 18"/>
          <p:cNvSpPr>
            <a:spLocks noGrp="1"/>
          </p:cNvSpPr>
          <p:nvPr>
            <p:ph type="body" sz="half" idx="2"/>
          </p:nvPr>
        </p:nvSpPr>
        <p:spPr>
          <a:xfrm>
            <a:off x="6248400" y="3048000"/>
            <a:ext cx="2667000" cy="3733800"/>
          </a:xfrm>
        </p:spPr>
        <p:txBody>
          <a:bodyPr/>
          <a:lstStyle/>
          <a:p>
            <a:pPr marL="231775" indent="-231775"/>
            <a:r>
              <a:rPr lang="en-US" smtClean="0"/>
              <a:t>Gen 1:26</a:t>
            </a:r>
          </a:p>
          <a:p>
            <a:pPr marL="231775" indent="-231775"/>
            <a:r>
              <a:rPr lang="en-US" smtClean="0"/>
              <a:t>Ex 3:14</a:t>
            </a:r>
          </a:p>
          <a:p>
            <a:pPr marL="231775" indent="-231775"/>
            <a:r>
              <a:rPr lang="en-US" smtClean="0"/>
              <a:t>Ex 6:2-3</a:t>
            </a:r>
          </a:p>
          <a:p>
            <a:pPr marL="231775" indent="-231775"/>
            <a:endParaRPr lang="en-US" smtClean="0"/>
          </a:p>
          <a:p>
            <a:pPr marL="231775" indent="-231775"/>
            <a:r>
              <a:rPr lang="en-US" smtClean="0"/>
              <a:t>Psalms 110:1,4</a:t>
            </a:r>
          </a:p>
          <a:p>
            <a:pPr marL="231775" indent="-231775"/>
            <a:r>
              <a:rPr lang="en-US" smtClean="0"/>
              <a:t>Jn 8:51</a:t>
            </a:r>
          </a:p>
        </p:txBody>
      </p:sp>
      <p:sp>
        <p:nvSpPr>
          <p:cNvPr id="28691" name="Rectangle 19"/>
          <p:cNvSpPr>
            <a:spLocks/>
          </p:cNvSpPr>
          <p:nvPr/>
        </p:nvSpPr>
        <p:spPr bwMode="auto">
          <a:xfrm>
            <a:off x="3657600" y="3475038"/>
            <a:ext cx="2438400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endParaRPr lang="en-US" sz="2800" b="0" i="0" u="none">
              <a:latin typeface="Calibri" pitchFamily="34" charset="0"/>
            </a:endParaRPr>
          </a:p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endParaRPr lang="en-US" sz="2800" b="0" i="0" u="none">
              <a:latin typeface="Calibri" pitchFamily="34" charset="0"/>
            </a:endParaRPr>
          </a:p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r>
              <a:rPr lang="en-US" sz="2800" b="0" i="0" u="none">
                <a:latin typeface="Calibri" pitchFamily="34" charset="0"/>
              </a:rPr>
              <a:t>Deut 6:4</a:t>
            </a:r>
          </a:p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endParaRPr lang="en-US" sz="2800" b="0" i="0" u="none">
              <a:latin typeface="Calibri" pitchFamily="34" charset="0"/>
            </a:endParaRPr>
          </a:p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endParaRPr lang="en-US" sz="2800" b="0" i="0" u="none">
              <a:latin typeface="Calibri" pitchFamily="34" charset="0"/>
            </a:endParaRPr>
          </a:p>
          <a:p>
            <a:pPr marL="231775" indent="-231775">
              <a:spcBef>
                <a:spcPct val="20000"/>
              </a:spcBef>
              <a:buFont typeface="Arial" charset="0"/>
              <a:buChar char="•"/>
            </a:pPr>
            <a:r>
              <a:rPr lang="en-US" sz="2800" b="0" i="0" u="none">
                <a:latin typeface="Calibri" pitchFamily="34" charset="0"/>
              </a:rPr>
              <a:t>Heb 11:17-18</a:t>
            </a:r>
          </a:p>
        </p:txBody>
      </p:sp>
      <p:pic>
        <p:nvPicPr>
          <p:cNvPr id="28692" name="Picture 20"/>
          <p:cNvPicPr>
            <a:picLocks noChangeAspect="1" noChangeArrowheads="1"/>
          </p:cNvPicPr>
          <p:nvPr/>
        </p:nvPicPr>
        <p:blipFill>
          <a:blip r:embed="rId4"/>
          <a:srcRect l="13513" r="10811"/>
          <a:stretch>
            <a:fillRect/>
          </a:stretch>
        </p:blipFill>
        <p:spPr bwMode="auto">
          <a:xfrm>
            <a:off x="6324600" y="1157288"/>
            <a:ext cx="281940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781800" y="2362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 u="none">
                <a:solidFill>
                  <a:schemeClr val="hlink"/>
                </a:solidFill>
              </a:rPr>
              <a:t>ADONAI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886200" y="23622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 u="none">
                <a:solidFill>
                  <a:schemeClr val="hlink"/>
                </a:solidFill>
              </a:rPr>
              <a:t>YHWH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81000" y="23622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 u="none">
                <a:solidFill>
                  <a:schemeClr val="hlink"/>
                </a:solidFill>
              </a:rPr>
              <a:t>ELOHIM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8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6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4" grpId="0"/>
      <p:bldP spid="28695" grpId="0"/>
      <p:bldP spid="286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32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Seeking After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HP Authorized Customer</cp:lastModifiedBy>
  <cp:revision>64</cp:revision>
  <dcterms:created xsi:type="dcterms:W3CDTF">2009-05-23T03:34:15Z</dcterms:created>
  <dcterms:modified xsi:type="dcterms:W3CDTF">2009-05-31T19:37:27Z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TC012276841033</vt:lpwstr>
  </property>
</Properties>
</file>