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35933BE-90E0-406B-BEDA-E0C1681D1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7407F-7C41-4946-9AFC-BFBE5D3B75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3CB42-9862-4FE2-B40B-4C89B838B73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3CB42-9862-4FE2-B40B-4C89B838B7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3CB42-9862-4FE2-B40B-4C89B838B7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4EE68-072E-4E9B-BAD8-C656C88DEC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EDFC685-2039-46C6-91A7-14F0D242C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9B5CB-0EA1-4960-AB65-75E93FD21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DF3C6-A719-4856-BD5E-4109B4826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F0640-64B1-431A-B6B9-0BEF195DC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B2E7D-EB81-4B2A-A3BB-6C813F97D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493B2-84E0-490C-8891-74913AC3D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7700-6DD7-4D76-AA91-0054BE0C5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A46FC-D7DB-4710-BF1A-E675BE953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C1E43-F2FB-4B2D-B42F-DD850C1B0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52B9B-48D9-4C1F-8F5F-B3B24DE37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FFFF4-3CFF-4E13-A649-C4D61D8E2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DE0FE68-414B-42A1-9FC5-97CCD840C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Bellaire Church of Christ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590800"/>
          </a:xfrm>
        </p:spPr>
        <p:txBody>
          <a:bodyPr/>
          <a:lstStyle/>
          <a:p>
            <a:pPr eaLnBrk="1" hangingPunct="1"/>
            <a:r>
              <a:rPr lang="en-US" dirty="0" smtClean="0"/>
              <a:t>December 6, </a:t>
            </a:r>
            <a:r>
              <a:rPr lang="en-US" dirty="0" smtClean="0"/>
              <a:t>2009</a:t>
            </a:r>
          </a:p>
          <a:p>
            <a:pPr eaLnBrk="1" hangingPunct="1"/>
            <a:r>
              <a:rPr lang="en-US" dirty="0" smtClean="0"/>
              <a:t>Song </a:t>
            </a:r>
            <a:r>
              <a:rPr lang="en-US" dirty="0" smtClean="0"/>
              <a:t>Service</a:t>
            </a:r>
          </a:p>
          <a:p>
            <a:pPr eaLnBrk="1" hangingPunct="1"/>
            <a:r>
              <a:rPr lang="en-US" dirty="0" smtClean="0"/>
              <a:t>Christ Is Our All in All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924800" cy="1447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Christ – </a:t>
            </a:r>
            <a:r>
              <a:rPr lang="en-US" sz="3200" dirty="0" smtClean="0"/>
              <a:t>Our </a:t>
            </a:r>
            <a:r>
              <a:rPr lang="en-US" sz="3200" dirty="0" smtClean="0"/>
              <a:t>All in </a:t>
            </a:r>
            <a:r>
              <a:rPr lang="en-US" sz="3200" dirty="0" smtClean="0"/>
              <a:t>All</a:t>
            </a:r>
            <a:br>
              <a:rPr lang="en-US" sz="3200" dirty="0" smtClean="0"/>
            </a:br>
            <a:r>
              <a:rPr lang="en-US" sz="3200" dirty="0" smtClean="0"/>
              <a:t>From </a:t>
            </a:r>
            <a:r>
              <a:rPr lang="en-US" sz="3200" dirty="0" smtClean="0"/>
              <a:t>His Birth to His Life-Giving Death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535487"/>
          </a:xfrm>
        </p:spPr>
        <p:txBody>
          <a:bodyPr/>
          <a:lstStyle/>
          <a:p>
            <a:r>
              <a:rPr lang="en-US" sz="2400" dirty="0" smtClean="0"/>
              <a:t>Christ – His Birth – Miraculous</a:t>
            </a:r>
            <a:endParaRPr lang="en-US" sz="2400" dirty="0" smtClean="0"/>
          </a:p>
          <a:p>
            <a:pPr lvl="1"/>
            <a:r>
              <a:rPr lang="en-US" sz="2400" dirty="0" smtClean="0"/>
              <a:t>Mt 1:17-25</a:t>
            </a:r>
            <a:endParaRPr lang="en-US" sz="2400" dirty="0" smtClean="0"/>
          </a:p>
          <a:p>
            <a:pPr lvl="1"/>
            <a:r>
              <a:rPr lang="en-US" sz="2400" dirty="0" smtClean="0"/>
              <a:t>#46 Hark the Herald Angels Sing (Clayton)</a:t>
            </a:r>
            <a:endParaRPr lang="en-US" sz="2400" dirty="0" smtClean="0"/>
          </a:p>
          <a:p>
            <a:pPr lvl="1"/>
            <a:r>
              <a:rPr lang="en-US" sz="2400" dirty="0" smtClean="0"/>
              <a:t>#440 Silent Night </a:t>
            </a:r>
          </a:p>
          <a:p>
            <a:endParaRPr lang="en-US" sz="2400" dirty="0" smtClean="0"/>
          </a:p>
          <a:p>
            <a:r>
              <a:rPr lang="en-US" sz="2400" dirty="0" smtClean="0"/>
              <a:t>Christ – His Life – Love for Mankind</a:t>
            </a:r>
            <a:endParaRPr lang="en-US" dirty="0" smtClean="0"/>
          </a:p>
          <a:p>
            <a:pPr lvl="1"/>
            <a:r>
              <a:rPr lang="en-US" sz="2400" dirty="0" smtClean="0"/>
              <a:t>Mt 13:53-58; 15:32-39; 23:37-39</a:t>
            </a:r>
          </a:p>
          <a:p>
            <a:pPr lvl="1"/>
            <a:r>
              <a:rPr lang="en-US" sz="2400" dirty="0" smtClean="0"/>
              <a:t>#335 Live For Jesus (Brian)</a:t>
            </a:r>
          </a:p>
          <a:p>
            <a:pPr lvl="1"/>
            <a:r>
              <a:rPr lang="en-US" sz="2400" dirty="0" smtClean="0"/>
              <a:t>#391 Savior Like a Shepherd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924800" cy="1447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Christ – Our All in All</a:t>
            </a:r>
            <a:br>
              <a:rPr lang="en-US" sz="3200" dirty="0" smtClean="0"/>
            </a:br>
            <a:r>
              <a:rPr lang="en-US" sz="3200" dirty="0" smtClean="0"/>
              <a:t>From His Birth to His Life-Giving Death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535487"/>
          </a:xfrm>
        </p:spPr>
        <p:txBody>
          <a:bodyPr/>
          <a:lstStyle/>
          <a:p>
            <a:r>
              <a:rPr lang="en-US" sz="2400" dirty="0" smtClean="0"/>
              <a:t>Christ – The King – Reigns in Heaven</a:t>
            </a:r>
            <a:endParaRPr lang="en-US" sz="2400" dirty="0" smtClean="0"/>
          </a:p>
          <a:p>
            <a:pPr lvl="1"/>
            <a:r>
              <a:rPr lang="en-US" sz="2400" dirty="0" smtClean="0"/>
              <a:t>Mt 21:1-11</a:t>
            </a:r>
            <a:endParaRPr lang="en-US" sz="2400" dirty="0" smtClean="0"/>
          </a:p>
          <a:p>
            <a:pPr lvl="1"/>
            <a:r>
              <a:rPr lang="en-US" sz="2400" dirty="0" smtClean="0"/>
              <a:t>#41 Fairest Lor</a:t>
            </a:r>
            <a:r>
              <a:rPr lang="en-US" sz="2400" dirty="0" smtClean="0"/>
              <a:t>d Jesus </a:t>
            </a:r>
            <a:r>
              <a:rPr lang="en-US" sz="2400" dirty="0" smtClean="0"/>
              <a:t>(Greg)</a:t>
            </a:r>
            <a:endParaRPr lang="en-US" sz="2400" dirty="0" smtClean="0"/>
          </a:p>
          <a:p>
            <a:pPr lvl="1"/>
            <a:r>
              <a:rPr lang="en-US" sz="2400" dirty="0" smtClean="0"/>
              <a:t>#38 King Most High</a:t>
            </a:r>
          </a:p>
          <a:p>
            <a:r>
              <a:rPr lang="en-US" sz="2400" dirty="0" smtClean="0"/>
              <a:t>Prayer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Christ – His Death – Crucified for Our Sins</a:t>
            </a:r>
            <a:endParaRPr lang="en-US" dirty="0" smtClean="0"/>
          </a:p>
          <a:p>
            <a:pPr lvl="1"/>
            <a:r>
              <a:rPr lang="en-US" sz="2400" dirty="0" smtClean="0"/>
              <a:t>Mt 27:32-50</a:t>
            </a:r>
          </a:p>
          <a:p>
            <a:pPr lvl="1"/>
            <a:r>
              <a:rPr lang="en-US" sz="2400" dirty="0" smtClean="0"/>
              <a:t>#385 What Did He Do?(Lee)</a:t>
            </a:r>
          </a:p>
          <a:p>
            <a:pPr lvl="1"/>
            <a:r>
              <a:rPr lang="en-US" sz="2400" dirty="0" smtClean="0"/>
              <a:t>#157 At the Cross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535487"/>
          </a:xfrm>
        </p:spPr>
        <p:txBody>
          <a:bodyPr/>
          <a:lstStyle/>
          <a:p>
            <a:r>
              <a:rPr lang="en-US" sz="2400" dirty="0" smtClean="0"/>
              <a:t>Christ – Our Savior – Because He First Loved Us</a:t>
            </a:r>
            <a:endParaRPr lang="en-US" sz="2400" dirty="0" smtClean="0"/>
          </a:p>
          <a:p>
            <a:pPr lvl="1"/>
            <a:r>
              <a:rPr lang="en-US" sz="2400" dirty="0" smtClean="0"/>
              <a:t>Mt 28:1-8; Heb 12:2</a:t>
            </a:r>
            <a:endParaRPr lang="en-US" sz="2400" dirty="0" smtClean="0"/>
          </a:p>
          <a:p>
            <a:pPr lvl="1"/>
            <a:r>
              <a:rPr lang="en-US" sz="2400" dirty="0" smtClean="0"/>
              <a:t>#363 He </a:t>
            </a:r>
            <a:r>
              <a:rPr lang="en-US" sz="2400" dirty="0" err="1" smtClean="0"/>
              <a:t>Hideth</a:t>
            </a:r>
            <a:r>
              <a:rPr lang="en-US" sz="2400" dirty="0" smtClean="0"/>
              <a:t> My Soul (Mark)</a:t>
            </a:r>
            <a:endParaRPr lang="en-US" sz="2400" dirty="0" smtClean="0"/>
          </a:p>
          <a:p>
            <a:pPr lvl="1"/>
            <a:r>
              <a:rPr lang="en-US" sz="2400" dirty="0" smtClean="0"/>
              <a:t>#28 Is It For Me?</a:t>
            </a:r>
          </a:p>
          <a:p>
            <a:endParaRPr lang="en-US" sz="2400" dirty="0" smtClean="0"/>
          </a:p>
          <a:p>
            <a:r>
              <a:rPr lang="en-US" sz="2400" dirty="0" smtClean="0"/>
              <a:t>Invitation Song</a:t>
            </a:r>
          </a:p>
          <a:p>
            <a:pPr lvl="1"/>
            <a:r>
              <a:rPr lang="en-US" sz="2400" dirty="0" smtClean="0"/>
              <a:t>#331 Kneel at the Cross </a:t>
            </a:r>
            <a:r>
              <a:rPr lang="en-US" sz="2400" smtClean="0"/>
              <a:t>(Brent)</a:t>
            </a:r>
            <a:endParaRPr lang="en-US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0"/>
            <a:ext cx="792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Christ – Our All in All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 His Birth to His Life-Giving Death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924800" cy="1447800"/>
          </a:xfrm>
        </p:spPr>
        <p:txBody>
          <a:bodyPr/>
          <a:lstStyle/>
          <a:p>
            <a:pPr eaLnBrk="1" hangingPunct="1"/>
            <a:r>
              <a:rPr lang="en-US" sz="4000" smtClean="0"/>
              <a:t>Invitation, Lord’s Supper, Closing</a:t>
            </a:r>
            <a:endParaRPr lang="en-US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535487"/>
          </a:xfrm>
        </p:spPr>
        <p:txBody>
          <a:bodyPr/>
          <a:lstStyle/>
          <a:p>
            <a:pPr marL="711200" indent="-711200" eaLnBrk="1" hangingPunct="1">
              <a:defRPr/>
            </a:pPr>
            <a:r>
              <a:rPr lang="en-US" sz="2800" dirty="0" smtClean="0"/>
              <a:t>Lord’s </a:t>
            </a:r>
            <a:r>
              <a:rPr lang="en-US" sz="2800" dirty="0" smtClean="0"/>
              <a:t>Supper </a:t>
            </a:r>
          </a:p>
          <a:p>
            <a:pPr marL="711200" indent="-711200" eaLnBrk="1" hangingPunct="1">
              <a:defRPr/>
            </a:pPr>
            <a:endParaRPr lang="en-US" sz="2800" dirty="0" smtClean="0"/>
          </a:p>
          <a:p>
            <a:pPr marL="711200" indent="-711200" eaLnBrk="1" hangingPunct="1">
              <a:defRPr/>
            </a:pPr>
            <a:r>
              <a:rPr lang="en-US" sz="2800" dirty="0" smtClean="0"/>
              <a:t>Closing Song</a:t>
            </a:r>
          </a:p>
          <a:p>
            <a:pPr lvl="1">
              <a:defRPr/>
            </a:pPr>
            <a:r>
              <a:rPr lang="en-US" sz="2400" dirty="0" smtClean="0">
                <a:ea typeface="+mn-ea"/>
                <a:cs typeface="+mn-cs"/>
              </a:rPr>
              <a:t>   </a:t>
            </a:r>
            <a:r>
              <a:rPr lang="en-US" sz="2400" dirty="0" smtClean="0">
                <a:ea typeface="+mn-ea"/>
                <a:cs typeface="+mn-cs"/>
              </a:rPr>
              <a:t>#411 Redeemed</a:t>
            </a:r>
            <a:endParaRPr lang="en-US" sz="2400" dirty="0" smtClean="0">
              <a:ea typeface="+mn-ea"/>
              <a:cs typeface="+mn-cs"/>
            </a:endParaRPr>
          </a:p>
          <a:p>
            <a:pPr marL="711200" indent="-711200" eaLnBrk="1" hangingPunct="1">
              <a:defRPr/>
            </a:pPr>
            <a:r>
              <a:rPr lang="en-US" sz="2800" dirty="0" smtClean="0"/>
              <a:t>Announcements</a:t>
            </a:r>
          </a:p>
          <a:p>
            <a:pPr marL="711200" indent="-711200" eaLnBrk="1" hangingPunct="1">
              <a:defRPr/>
            </a:pPr>
            <a:r>
              <a:rPr lang="en-US" sz="2800" dirty="0" smtClean="0"/>
              <a:t>Closing Prayer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252</TotalTime>
  <Words>197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Blends</vt:lpstr>
      <vt:lpstr>Bellaire Church of Christ</vt:lpstr>
      <vt:lpstr>Christ – Our All in All From His Birth to His Life-Giving Death</vt:lpstr>
      <vt:lpstr>Christ – Our All in All From His Birth to His Life-Giving Death</vt:lpstr>
      <vt:lpstr>Slide 4</vt:lpstr>
      <vt:lpstr>Invitation, Lord’s Supper, Closing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McDonald</dc:creator>
  <cp:lastModifiedBy>Robert</cp:lastModifiedBy>
  <cp:revision>49</cp:revision>
  <dcterms:created xsi:type="dcterms:W3CDTF">2007-09-02T20:31:19Z</dcterms:created>
  <dcterms:modified xsi:type="dcterms:W3CDTF">2009-12-06T21:52:12Z</dcterms:modified>
</cp:coreProperties>
</file>