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77" r:id="rId3"/>
    <p:sldId id="271" r:id="rId4"/>
    <p:sldId id="279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5928D-4A16-40FB-92AD-04B9858366E4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1BC28-F788-49B0-B4B8-B6EA931D9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19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26D0-3BF2-4E48-BDC1-CBB7BB282221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3503-C5A6-4CB1-B6CE-B13C0663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26D0-3BF2-4E48-BDC1-CBB7BB282221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3503-C5A6-4CB1-B6CE-B13C0663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26D0-3BF2-4E48-BDC1-CBB7BB282221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3503-C5A6-4CB1-B6CE-B13C0663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26D0-3BF2-4E48-BDC1-CBB7BB282221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3503-C5A6-4CB1-B6CE-B13C0663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26D0-3BF2-4E48-BDC1-CBB7BB282221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3503-C5A6-4CB1-B6CE-B13C0663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26D0-3BF2-4E48-BDC1-CBB7BB282221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3503-C5A6-4CB1-B6CE-B13C0663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26D0-3BF2-4E48-BDC1-CBB7BB282221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3503-C5A6-4CB1-B6CE-B13C0663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26D0-3BF2-4E48-BDC1-CBB7BB282221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3503-C5A6-4CB1-B6CE-B13C0663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26D0-3BF2-4E48-BDC1-CBB7BB282221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3503-C5A6-4CB1-B6CE-B13C0663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26D0-3BF2-4E48-BDC1-CBB7BB282221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3503-C5A6-4CB1-B6CE-B13C0663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526D0-3BF2-4E48-BDC1-CBB7BB282221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3503-C5A6-4CB1-B6CE-B13C0663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526D0-3BF2-4E48-BDC1-CBB7BB282221}" type="datetimeFigureOut">
              <a:rPr lang="en-US" smtClean="0"/>
              <a:pPr/>
              <a:t>3/27/2010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3503-C5A6-4CB1-B6CE-B13C066330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821" y="2244060"/>
            <a:ext cx="69603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ndara" pitchFamily="34" charset="0"/>
              </a:rPr>
              <a:t>For what is your life? It is even a vapor that appears for a little time and then vanishes away?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James 4:14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126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enjamin\Desktop\005_JuiceDrops_5\Multimedia\A_Original\407_A_Juice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191000"/>
            <a:ext cx="5479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glow rad="292100">
                    <a:schemeClr val="tx1">
                      <a:alpha val="56000"/>
                    </a:schemeClr>
                  </a:glow>
                  <a:outerShdw blurRad="114300" dist="38100" dir="5400000" algn="ctr" rotWithShape="0">
                    <a:schemeClr val="tx1"/>
                  </a:outerShdw>
                </a:effectLst>
                <a:latin typeface="Candara" pitchFamily="34" charset="0"/>
              </a:rPr>
              <a:t>For what is your life?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92100">
                    <a:schemeClr val="tx1">
                      <a:alpha val="56000"/>
                    </a:schemeClr>
                  </a:glow>
                  <a:outerShdw blurRad="114300" dist="38100" dir="5400000" algn="ctr" rotWithShape="0">
                    <a:schemeClr val="tx1"/>
                  </a:outerShdw>
                </a:effectLst>
                <a:latin typeface="Candara" pitchFamily="34" charset="0"/>
              </a:rPr>
              <a:t>It is even a vapor that appears for a little time and then vanishes away.  </a:t>
            </a:r>
            <a:r>
              <a:rPr lang="en-US" sz="2400" dirty="0" smtClean="0">
                <a:solidFill>
                  <a:schemeClr val="bg1"/>
                </a:solidFill>
                <a:effectLst>
                  <a:glow rad="292100">
                    <a:schemeClr val="tx1">
                      <a:alpha val="56000"/>
                    </a:schemeClr>
                  </a:glow>
                  <a:outerShdw blurRad="114300" dist="38100" dir="5400000" algn="ctr" rotWithShape="0">
                    <a:schemeClr val="tx1"/>
                  </a:outerShdw>
                </a:effectLst>
                <a:latin typeface="Candara" pitchFamily="34" charset="0"/>
              </a:rPr>
              <a:t>James 4:14</a:t>
            </a:r>
            <a:endParaRPr lang="en-US" sz="3200" dirty="0">
              <a:solidFill>
                <a:schemeClr val="bg1"/>
              </a:solidFill>
              <a:effectLst>
                <a:glow rad="292100">
                  <a:schemeClr val="tx1">
                    <a:alpha val="56000"/>
                  </a:schemeClr>
                </a:glow>
                <a:outerShdw blurRad="114300" dist="38100" dir="5400000" algn="ctr" rotWithShape="0">
                  <a:schemeClr val="tx1"/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336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anglobe.com/imageResizerTwoB.asp?filename=00000465&amp;suffix=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250741" cy="7096837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0" y="-13648"/>
            <a:ext cx="6019800" cy="719237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88000"/>
                </a:schemeClr>
              </a:gs>
              <a:gs pos="62000">
                <a:schemeClr val="tx1">
                  <a:alpha val="63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256" y="2755880"/>
            <a:ext cx="5284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114300" dist="50800" sx="1000" sy="1000" algn="ctr" rotWithShape="0">
                    <a:schemeClr val="bg1"/>
                  </a:outerShdw>
                  <a:reflection stA="45000" endPos="6000" dist="114300" dir="5400000" sy="-100000" algn="bl" rotWithShape="0"/>
                </a:effectLst>
                <a:latin typeface="Arial Black" pitchFamily="34" charset="0"/>
              </a:rPr>
              <a:t>Lesson One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114300" dist="50800" sx="1000" sy="1000" algn="ctr" rotWithShape="0">
                    <a:schemeClr val="bg1"/>
                  </a:outerShdw>
                  <a:reflection stA="45000" endPos="6000" dist="114300" dir="5400000" sy="-100000" algn="bl" rotWithShape="0"/>
                </a:effectLst>
                <a:latin typeface="Arial Black" pitchFamily="34" charset="0"/>
              </a:rPr>
              <a:t>Death is Real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114300" dist="50800" sx="1000" sy="1000" algn="ctr" rotWithShape="0">
                  <a:schemeClr val="bg1"/>
                </a:outerShdw>
                <a:reflection stA="45000" endPos="6000" dist="114300" dir="5400000" sy="-100000" algn="bl" rotWithShape="0"/>
              </a:effectLst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114300" dist="50800" sx="1000" sy="1000" algn="ctr" rotWithShape="0">
                    <a:schemeClr val="bg1"/>
                  </a:outerShdw>
                  <a:reflection stA="45000" endPos="6000" dist="114300" dir="5400000" sy="-100000" algn="bl" rotWithShape="0"/>
                </a:effectLst>
                <a:latin typeface="Arial Black" pitchFamily="34" charset="0"/>
              </a:rPr>
              <a:t>Lesson Two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114300" dist="50800" sx="1000" sy="1000" algn="ctr" rotWithShape="0">
                    <a:schemeClr val="bg1"/>
                  </a:outerShdw>
                  <a:reflection stA="45000" endPos="6000" dist="114300" dir="5400000" sy="-100000" algn="bl" rotWithShape="0"/>
                </a:effectLst>
                <a:latin typeface="Arial Black" pitchFamily="34" charset="0"/>
              </a:rPr>
              <a:t>The Soul is Real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114300" dist="50800" sx="1000" sy="1000" algn="ctr" rotWithShape="0">
                  <a:schemeClr val="bg1"/>
                </a:outerShdw>
                <a:reflection stA="45000" endPos="6000" dist="114300" dir="5400000" sy="-100000" algn="bl" rotWithShape="0"/>
              </a:effectLst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114300" dist="50800" sx="1000" sy="1000" algn="ctr" rotWithShape="0">
                    <a:schemeClr val="bg1"/>
                  </a:outerShdw>
                  <a:reflection stA="45000" endPos="6000" dist="114300" dir="5400000" sy="-100000" algn="bl" rotWithShape="0"/>
                </a:effectLst>
                <a:latin typeface="Arial Black" pitchFamily="34" charset="0"/>
              </a:rPr>
              <a:t>Lesson Three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114300" dist="50800" sx="1000" sy="1000" algn="ctr" rotWithShape="0">
                    <a:schemeClr val="bg1"/>
                  </a:outerShdw>
                  <a:reflection stA="45000" endPos="6000" dist="114300" dir="5400000" sy="-100000" algn="bl" rotWithShape="0"/>
                </a:effectLst>
                <a:latin typeface="Arial Black" pitchFamily="34" charset="0"/>
              </a:rPr>
              <a:t>Hell is Real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6808"/>
            <a:ext cx="8229600" cy="8369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107950" h="69850" prst="coolSlant"/>
            </a:sp3d>
          </a:bodyPr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h" pitchFamily="2" charset="0"/>
              </a:rPr>
              <a:t>Lessons 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5400000" algn="ctr" rotWithShape="0">
                    <a:srgbClr val="000000">
                      <a:alpha val="72000"/>
                    </a:srgbClr>
                  </a:outerShdw>
                </a:effectLst>
                <a:latin typeface="Ash" pitchFamily="2" charset="0"/>
              </a:rPr>
              <a:t> Learned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0" y="1649364"/>
            <a:ext cx="41910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r"/>
            <a:r>
              <a:rPr lang="en-US" sz="3600" i="1" dirty="0" smtClean="0">
                <a:solidFill>
                  <a:srgbClr val="CCCC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50800" dir="2700000" algn="tl">
                    <a:srgbClr val="000000">
                      <a:alpha val="72000"/>
                    </a:srgbClr>
                  </a:outerShdw>
                </a:effectLst>
                <a:latin typeface="Ash" pitchFamily="2" charset="0"/>
              </a:rPr>
              <a:t>TOO  LATE</a:t>
            </a:r>
            <a:endParaRPr lang="en-US" sz="3600" i="1" dirty="0">
              <a:solidFill>
                <a:srgbClr val="CCCC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50800" dir="2700000" algn="tl">
                  <a:srgbClr val="000000">
                    <a:alpha val="72000"/>
                  </a:srgbClr>
                </a:outerShdw>
              </a:effectLst>
              <a:latin typeface="Ash" pitchFamily="2" charset="0"/>
            </a:endParaRPr>
          </a:p>
        </p:txBody>
      </p:sp>
      <p:pic>
        <p:nvPicPr>
          <p:cNvPr id="23" name="Picture 2" descr="Bill Maher is the host of &quot;Real Time with Bill Maher,&quot; which airs on Friday nights on HBO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181" y="3450267"/>
            <a:ext cx="2703394" cy="20275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Picture 6" descr="http://www.houghtonmifflinbooks.com/assets/contributor/dawkins$richard_lres.gif"/>
          <p:cNvPicPr>
            <a:picLocks noChangeAspect="1" noChangeArrowheads="1"/>
          </p:cNvPicPr>
          <p:nvPr/>
        </p:nvPicPr>
        <p:blipFill>
          <a:blip r:embed="rId4" cstate="print"/>
          <a:srcRect l="7187"/>
          <a:stretch>
            <a:fillRect/>
          </a:stretch>
        </p:blipFill>
        <p:spPr bwMode="auto">
          <a:xfrm>
            <a:off x="5852615" y="3414036"/>
            <a:ext cx="2598761" cy="21000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7900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821" y="2244060"/>
            <a:ext cx="69603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ndara" pitchFamily="34" charset="0"/>
              </a:rPr>
              <a:t>For what is your life? It is even a vapor that appears for a little time and then vanishes away?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James 4:14</a:t>
            </a:r>
            <a:endParaRPr lang="en-US" sz="28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126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enjamin\Desktop\005_JuiceDrops_5\Multimedia\A_Original\407_A_Juice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191000"/>
            <a:ext cx="5479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glow rad="292100">
                    <a:schemeClr val="tx1">
                      <a:alpha val="56000"/>
                    </a:schemeClr>
                  </a:glow>
                  <a:outerShdw blurRad="114300" dist="38100" dir="5400000" algn="ctr" rotWithShape="0">
                    <a:schemeClr val="tx1"/>
                  </a:outerShdw>
                </a:effectLst>
                <a:latin typeface="Candara" pitchFamily="34" charset="0"/>
              </a:rPr>
              <a:t>For what is your life?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92100">
                    <a:schemeClr val="tx1">
                      <a:alpha val="56000"/>
                    </a:schemeClr>
                  </a:glow>
                  <a:outerShdw blurRad="114300" dist="38100" dir="5400000" algn="ctr" rotWithShape="0">
                    <a:schemeClr val="tx1"/>
                  </a:outerShdw>
                </a:effectLst>
                <a:latin typeface="Candara" pitchFamily="34" charset="0"/>
              </a:rPr>
              <a:t>It is even a vapor that appears for a little time and then vanishes away.  </a:t>
            </a:r>
            <a:r>
              <a:rPr lang="en-US" sz="2400" dirty="0" smtClean="0">
                <a:solidFill>
                  <a:schemeClr val="bg1"/>
                </a:solidFill>
                <a:effectLst>
                  <a:glow rad="292100">
                    <a:schemeClr val="tx1">
                      <a:alpha val="56000"/>
                    </a:schemeClr>
                  </a:glow>
                  <a:outerShdw blurRad="114300" dist="38100" dir="5400000" algn="ctr" rotWithShape="0">
                    <a:schemeClr val="tx1"/>
                  </a:outerShdw>
                </a:effectLst>
                <a:latin typeface="Candara" pitchFamily="34" charset="0"/>
              </a:rPr>
              <a:t>James 4:14</a:t>
            </a:r>
            <a:endParaRPr lang="en-US" sz="3200" dirty="0">
              <a:solidFill>
                <a:schemeClr val="bg1"/>
              </a:solidFill>
              <a:effectLst>
                <a:glow rad="292100">
                  <a:schemeClr val="tx1">
                    <a:alpha val="56000"/>
                  </a:schemeClr>
                </a:glow>
                <a:outerShdw blurRad="114300" dist="38100" dir="5400000" algn="ctr" rotWithShape="0">
                  <a:schemeClr val="tx1"/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462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116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</dc:creator>
  <cp:lastModifiedBy>Benjamin</cp:lastModifiedBy>
  <cp:revision>34</cp:revision>
  <dcterms:created xsi:type="dcterms:W3CDTF">2009-10-29T19:58:33Z</dcterms:created>
  <dcterms:modified xsi:type="dcterms:W3CDTF">2010-03-27T23:34:30Z</dcterms:modified>
</cp:coreProperties>
</file>