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EF18F-2230-415B-A76A-4E7D3772BA53}" type="datetimeFigureOut">
              <a:rPr lang="en-US"/>
              <a:pPr>
                <a:defRPr/>
              </a:pPr>
              <a:t>3/7/2010</a:t>
            </a:fld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9CBC5-9798-4071-8D46-9B65E6C4C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C7D97-BB34-45F2-995A-0415609E9C5B}" type="datetimeFigureOut">
              <a:rPr lang="en-US"/>
              <a:pPr>
                <a:defRPr/>
              </a:pPr>
              <a:t>3/7/2010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EA03D-370A-46E3-8280-0DABABD0F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D68CE-9487-4870-BD5C-8485A60D0F92}" type="datetimeFigureOut">
              <a:rPr lang="en-US"/>
              <a:pPr>
                <a:defRPr/>
              </a:pPr>
              <a:t>3/7/2010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B0D08-5ACA-4AC4-8B67-5F777F07C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6DFC4-3E62-40C1-B849-3DC7A4068484}" type="datetimeFigureOut">
              <a:rPr lang="en-US"/>
              <a:pPr>
                <a:defRPr/>
              </a:pPr>
              <a:t>3/7/2010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3B512-9D8F-42AB-8279-83CD433BD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39775-1221-4528-AE9B-93C0D671E17A}" type="datetimeFigureOut">
              <a:rPr lang="en-US"/>
              <a:pPr>
                <a:defRPr/>
              </a:pPr>
              <a:t>3/7/2010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F3B2A-149E-45C2-9846-8D603CA01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D1C5B-AF54-4297-8C9E-FB995E2EC940}" type="datetimeFigureOut">
              <a:rPr lang="en-US"/>
              <a:pPr>
                <a:defRPr/>
              </a:pPr>
              <a:t>3/7/2010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8B36-181A-46B8-AC34-65CA2254A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B304F-E58A-4E0E-85FA-92F53A8717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2A390-04B1-4404-9D19-529746AD6720}" type="datetimeFigureOut">
              <a:rPr lang="en-US"/>
              <a:pPr>
                <a:defRPr/>
              </a:pPr>
              <a:t>3/7/2010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09EF0-63A7-4248-B763-D38027AA2906}" type="datetimeFigureOut">
              <a:rPr lang="en-US"/>
              <a:pPr>
                <a:defRPr/>
              </a:pPr>
              <a:t>3/7/2010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FA4B1-5C65-4A34-AA83-673DEB5001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9605D-CE2C-46F0-B43F-168324FAD645}" type="datetimeFigureOut">
              <a:rPr lang="en-US"/>
              <a:pPr>
                <a:defRPr/>
              </a:pPr>
              <a:t>3/7/2010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D4E78-FED0-4EE8-9C48-74C5C148A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A8C73-5F13-4A2E-84A1-4685C51D071F}" type="datetimeFigureOut">
              <a:rPr lang="en-US"/>
              <a:pPr>
                <a:defRPr/>
              </a:pPr>
              <a:t>3/7/2010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2DE21-3759-4C0D-B02A-6DB6E27C20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A66D1-404B-4299-8474-90781D676FBD}" type="datetimeFigureOut">
              <a:rPr lang="en-US"/>
              <a:pPr>
                <a:defRPr/>
              </a:pPr>
              <a:t>3/7/2010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2D7ED-A320-480F-AF0E-CAD9FB8A7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831AF12-1854-4D15-BEC9-1A7A8253861F}" type="datetimeFigureOut">
              <a:rPr lang="en-US"/>
              <a:pPr>
                <a:defRPr/>
              </a:pPr>
              <a:t>3/7/2010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112028C-03BC-49A3-A72F-41FFF1D82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13" r:id="rId2"/>
    <p:sldLayoutId id="2147483720" r:id="rId3"/>
    <p:sldLayoutId id="2147483714" r:id="rId4"/>
    <p:sldLayoutId id="2147483721" r:id="rId5"/>
    <p:sldLayoutId id="2147483715" r:id="rId6"/>
    <p:sldLayoutId id="2147483716" r:id="rId7"/>
    <p:sldLayoutId id="2147483722" r:id="rId8"/>
    <p:sldLayoutId id="2147483723" r:id="rId9"/>
    <p:sldLayoutId id="2147483717" r:id="rId10"/>
    <p:sldLayoutId id="214748371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Praising Our Savior</a:t>
            </a:r>
            <a:endParaRPr/>
          </a:p>
        </p:txBody>
      </p:sp>
      <p:sp>
        <p:nvSpPr>
          <p:cNvPr id="7171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91000" cy="5334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2200" smtClean="0">
                <a:solidFill>
                  <a:schemeClr val="bg1"/>
                </a:solidFill>
              </a:rPr>
              <a:t>Psalms 95: 1-7 – Chad Smith</a:t>
            </a:r>
          </a:p>
          <a:p>
            <a:pPr>
              <a:buFont typeface="Wingdings 2" pitchFamily="18" charset="2"/>
              <a:buNone/>
            </a:pPr>
            <a:r>
              <a:rPr lang="en-US" sz="2200" smtClean="0">
                <a:solidFill>
                  <a:schemeClr val="bg1"/>
                </a:solidFill>
              </a:rPr>
              <a:t>Songs – Brent </a:t>
            </a:r>
          </a:p>
          <a:p>
            <a:r>
              <a:rPr lang="en-US" sz="2200" smtClean="0">
                <a:solidFill>
                  <a:schemeClr val="bg1"/>
                </a:solidFill>
              </a:rPr>
              <a:t>2 – Hallelujah, Praise Jehovah</a:t>
            </a:r>
          </a:p>
          <a:p>
            <a:r>
              <a:rPr lang="en-US" sz="2200" smtClean="0">
                <a:solidFill>
                  <a:schemeClr val="bg1"/>
                </a:solidFill>
              </a:rPr>
              <a:t>41 – Fairest Lord Jesus</a:t>
            </a:r>
          </a:p>
          <a:p>
            <a:r>
              <a:rPr lang="en-US" sz="2200" smtClean="0">
                <a:solidFill>
                  <a:schemeClr val="bg1"/>
                </a:solidFill>
              </a:rPr>
              <a:t>54 – Praise Him, Praise Him</a:t>
            </a:r>
          </a:p>
          <a:p>
            <a:pPr>
              <a:buFont typeface="Wingdings 2" pitchFamily="18" charset="2"/>
              <a:buNone/>
            </a:pPr>
            <a:endParaRPr lang="en-US" sz="2200" smtClean="0">
              <a:solidFill>
                <a:schemeClr val="bg1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en-US" sz="2200" smtClean="0">
                <a:solidFill>
                  <a:schemeClr val="bg1"/>
                </a:solidFill>
              </a:rPr>
              <a:t>Opening Prayer</a:t>
            </a:r>
          </a:p>
          <a:p>
            <a:pPr>
              <a:buFont typeface="Wingdings 2" pitchFamily="18" charset="2"/>
              <a:buNone/>
            </a:pPr>
            <a:endParaRPr lang="en-US" sz="2200" smtClean="0">
              <a:solidFill>
                <a:schemeClr val="bg1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en-US" sz="2200" smtClean="0">
                <a:solidFill>
                  <a:schemeClr val="bg1"/>
                </a:solidFill>
              </a:rPr>
              <a:t>Rev. 4: 5-11 – Robert Zuniga</a:t>
            </a:r>
          </a:p>
          <a:p>
            <a:pPr>
              <a:buFont typeface="Wingdings 2" pitchFamily="18" charset="2"/>
              <a:buNone/>
            </a:pPr>
            <a:r>
              <a:rPr lang="en-US" sz="2200" smtClean="0">
                <a:solidFill>
                  <a:schemeClr val="bg1"/>
                </a:solidFill>
              </a:rPr>
              <a:t>Songs – Clayton </a:t>
            </a:r>
          </a:p>
          <a:p>
            <a:r>
              <a:rPr lang="en-US" sz="2200" smtClean="0">
                <a:solidFill>
                  <a:schemeClr val="bg1"/>
                </a:solidFill>
              </a:rPr>
              <a:t>S101 – We Will Glorify</a:t>
            </a:r>
          </a:p>
          <a:p>
            <a:r>
              <a:rPr lang="en-US" sz="2200" smtClean="0">
                <a:solidFill>
                  <a:schemeClr val="bg1"/>
                </a:solidFill>
              </a:rPr>
              <a:t>S65 – Magnify, Oh Magnify</a:t>
            </a:r>
          </a:p>
          <a:p>
            <a:r>
              <a:rPr lang="en-US" sz="2200" smtClean="0">
                <a:solidFill>
                  <a:schemeClr val="bg1"/>
                </a:solidFill>
              </a:rPr>
              <a:t>12 – He’s My King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343400" cy="54864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2200" smtClean="0">
                <a:solidFill>
                  <a:schemeClr val="bg1"/>
                </a:solidFill>
              </a:rPr>
              <a:t>Psalms 113 – Greg</a:t>
            </a:r>
          </a:p>
          <a:p>
            <a:pPr>
              <a:buFont typeface="Wingdings 2" pitchFamily="18" charset="2"/>
              <a:buNone/>
            </a:pPr>
            <a:r>
              <a:rPr lang="en-US" sz="2200" smtClean="0">
                <a:solidFill>
                  <a:schemeClr val="bg1"/>
                </a:solidFill>
              </a:rPr>
              <a:t>Songs – Robert McDonald</a:t>
            </a:r>
          </a:p>
          <a:p>
            <a:r>
              <a:rPr lang="en-US" sz="2200" smtClean="0">
                <a:solidFill>
                  <a:schemeClr val="bg1"/>
                </a:solidFill>
              </a:rPr>
              <a:t>434 – All Hail the Power of Jesus Name</a:t>
            </a:r>
          </a:p>
          <a:p>
            <a:r>
              <a:rPr lang="en-US" sz="2200" smtClean="0">
                <a:solidFill>
                  <a:schemeClr val="bg1"/>
                </a:solidFill>
              </a:rPr>
              <a:t>37 – Revive Us Again</a:t>
            </a:r>
          </a:p>
          <a:p>
            <a:r>
              <a:rPr lang="en-US" sz="2200" smtClean="0">
                <a:solidFill>
                  <a:schemeClr val="bg1"/>
                </a:solidFill>
              </a:rPr>
              <a:t>44 – To God be the Glory</a:t>
            </a:r>
          </a:p>
          <a:p>
            <a:pPr>
              <a:buFont typeface="Wingdings 2" pitchFamily="18" charset="2"/>
              <a:buNone/>
            </a:pPr>
            <a:endParaRPr lang="en-US" sz="2200" smtClean="0">
              <a:solidFill>
                <a:schemeClr val="bg1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en-US" sz="2200" smtClean="0">
                <a:solidFill>
                  <a:schemeClr val="bg1"/>
                </a:solidFill>
              </a:rPr>
              <a:t>Lesson – Jack Smith</a:t>
            </a:r>
          </a:p>
          <a:p>
            <a:pPr>
              <a:buFont typeface="Wingdings 2" pitchFamily="18" charset="2"/>
              <a:buNone/>
            </a:pPr>
            <a:endParaRPr lang="en-US" sz="2200" smtClean="0">
              <a:solidFill>
                <a:schemeClr val="bg1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en-US" sz="2200" smtClean="0">
                <a:solidFill>
                  <a:schemeClr val="bg1"/>
                </a:solidFill>
              </a:rPr>
              <a:t>Closing Songs – Clayton</a:t>
            </a:r>
          </a:p>
          <a:p>
            <a:r>
              <a:rPr lang="en-US" sz="2200" smtClean="0">
                <a:solidFill>
                  <a:schemeClr val="bg1"/>
                </a:solidFill>
              </a:rPr>
              <a:t>293 – Come to Jesus</a:t>
            </a:r>
          </a:p>
          <a:p>
            <a:pPr>
              <a:buFont typeface="Wingdings 2" pitchFamily="18" charset="2"/>
              <a:buNone/>
            </a:pPr>
            <a:r>
              <a:rPr lang="en-US" sz="2200" smtClean="0">
                <a:solidFill>
                  <a:schemeClr val="bg1"/>
                </a:solidFill>
              </a:rPr>
              <a:t>Lord’s Supper</a:t>
            </a:r>
          </a:p>
          <a:p>
            <a:r>
              <a:rPr lang="en-US" sz="2200" smtClean="0">
                <a:solidFill>
                  <a:schemeClr val="bg1"/>
                </a:solidFill>
              </a:rPr>
              <a:t>232 – When All of God’s Singers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</TotalTime>
  <Words>111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Constantia</vt:lpstr>
      <vt:lpstr>Arial</vt:lpstr>
      <vt:lpstr>Wingdings 2</vt:lpstr>
      <vt:lpstr>Calibri</vt:lpstr>
      <vt:lpstr>Paper</vt:lpstr>
      <vt:lpstr>Praising Our Savior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Praising Our Savior</dc:title>
  <dc:creator>Clayton Spivey</dc:creator>
  <cp:lastModifiedBy>Clayton Spivey</cp:lastModifiedBy>
  <cp:revision>1</cp:revision>
  <dcterms:created xsi:type="dcterms:W3CDTF">2010-03-07T18:24:07Z</dcterms:created>
  <dcterms:modified xsi:type="dcterms:W3CDTF">2010-03-07T18:39:55Z</dcterms:modified>
</cp:coreProperties>
</file>