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23D5E1-CFE1-4F83-B91E-C8D3C5274A9F}" type="datetimeFigureOut">
              <a:rPr lang="en-US" smtClean="0"/>
              <a:pPr/>
              <a:t>4/18/2010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337045-2B4B-4A21-85FB-42FF33167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B9B8-6B40-4777-842A-5F2EEF41CECA}" type="datetimeFigureOut">
              <a:rPr lang="en-US" smtClean="0"/>
              <a:pPr/>
              <a:t>4/18/2010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BF87-89F7-4B49-80E3-5D1EC400D4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B9B8-6B40-4777-842A-5F2EEF41CECA}" type="datetimeFigureOut">
              <a:rPr lang="en-US" smtClean="0"/>
              <a:pPr/>
              <a:t>4/18/2010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BF87-89F7-4B49-80E3-5D1EC400D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B9B8-6B40-4777-842A-5F2EEF41CECA}" type="datetimeFigureOut">
              <a:rPr lang="en-US" smtClean="0"/>
              <a:pPr/>
              <a:t>4/18/2010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BF87-89F7-4B49-80E3-5D1EC400D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B9B8-6B40-4777-842A-5F2EEF41CECA}" type="datetimeFigureOut">
              <a:rPr lang="en-US" smtClean="0"/>
              <a:pPr/>
              <a:t>4/18/2010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BF87-89F7-4B49-80E3-5D1EC400D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B9B8-6B40-4777-842A-5F2EEF41CECA}" type="datetimeFigureOut">
              <a:rPr lang="en-US" smtClean="0"/>
              <a:pPr/>
              <a:t>4/18/2010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27FBF87-89F7-4B49-80E3-5D1EC400D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B9B8-6B40-4777-842A-5F2EEF41CECA}" type="datetimeFigureOut">
              <a:rPr lang="en-US" smtClean="0"/>
              <a:pPr/>
              <a:t>4/18/2010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BF87-89F7-4B49-80E3-5D1EC400D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B9B8-6B40-4777-842A-5F2EEF41CECA}" type="datetimeFigureOut">
              <a:rPr lang="en-US" smtClean="0"/>
              <a:pPr/>
              <a:t>4/18/2010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BF87-89F7-4B49-80E3-5D1EC400D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B9B8-6B40-4777-842A-5F2EEF41CECA}" type="datetimeFigureOut">
              <a:rPr lang="en-US" smtClean="0"/>
              <a:pPr/>
              <a:t>4/18/2010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BF87-89F7-4B49-80E3-5D1EC400D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B9B8-6B40-4777-842A-5F2EEF41CECA}" type="datetimeFigureOut">
              <a:rPr lang="en-US" smtClean="0"/>
              <a:pPr/>
              <a:t>4/18/2010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BF87-89F7-4B49-80E3-5D1EC400D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B9B8-6B40-4777-842A-5F2EEF41CECA}" type="datetimeFigureOut">
              <a:rPr lang="en-US" smtClean="0"/>
              <a:pPr/>
              <a:t>4/18/2010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BF87-89F7-4B49-80E3-5D1EC400D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B9B8-6B40-4777-842A-5F2EEF41CECA}" type="datetimeFigureOut">
              <a:rPr lang="en-US" smtClean="0"/>
              <a:pPr/>
              <a:t>4/18/2010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BF87-89F7-4B49-80E3-5D1EC400D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B9B9B8-6B40-4777-842A-5F2EEF41CECA}" type="datetimeFigureOut">
              <a:rPr lang="en-US" smtClean="0"/>
              <a:pPr/>
              <a:t>4/18/2010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27FBF87-89F7-4B49-80E3-5D1EC400D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ut thruBlk="1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PARENTS  IN  THE  HOME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Eph. 6:1-3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Viewing  Our 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8">
              <a:buNone/>
            </a:pPr>
            <a:r>
              <a:rPr lang="en-US" sz="3600" dirty="0" smtClean="0"/>
              <a:t>Children are a blessing.</a:t>
            </a:r>
          </a:p>
          <a:p>
            <a:r>
              <a:rPr lang="en-US" dirty="0" smtClean="0"/>
              <a:t>They should be able to expect parents to provide important things.</a:t>
            </a:r>
          </a:p>
          <a:p>
            <a:r>
              <a:rPr lang="en-US" dirty="0" smtClean="0"/>
              <a:t>Security</a:t>
            </a:r>
          </a:p>
          <a:p>
            <a:r>
              <a:rPr lang="en-US" dirty="0" smtClean="0"/>
              <a:t>Love</a:t>
            </a:r>
          </a:p>
          <a:p>
            <a:r>
              <a:rPr lang="en-US" dirty="0" smtClean="0"/>
              <a:t>Guidance</a:t>
            </a:r>
          </a:p>
          <a:p>
            <a:r>
              <a:rPr lang="en-US" dirty="0" smtClean="0"/>
              <a:t>But it can’t be a one sided relationship.</a:t>
            </a:r>
          </a:p>
          <a:p>
            <a:r>
              <a:rPr lang="en-US" dirty="0" smtClean="0"/>
              <a:t>Parents have rights, too.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Obedience and Respect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Eph. 6:1-3;   Luke 2:51</a:t>
            </a:r>
          </a:p>
          <a:p>
            <a:r>
              <a:rPr lang="en-US" dirty="0" smtClean="0"/>
              <a:t>Mary and Joseph weren’t perfect.</a:t>
            </a:r>
          </a:p>
          <a:p>
            <a:r>
              <a:rPr lang="en-US" dirty="0" smtClean="0"/>
              <a:t>Jesus was. How do you think he behaved in the home?</a:t>
            </a:r>
          </a:p>
          <a:p>
            <a:r>
              <a:rPr lang="en-US" dirty="0" smtClean="0"/>
              <a:t>Did he argue without restraint?</a:t>
            </a:r>
          </a:p>
          <a:p>
            <a:r>
              <a:rPr lang="en-US" dirty="0" smtClean="0"/>
              <a:t>Pout?</a:t>
            </a:r>
          </a:p>
          <a:p>
            <a:r>
              <a:rPr lang="en-US" dirty="0" smtClean="0"/>
              <a:t>Throw tantrums?</a:t>
            </a:r>
          </a:p>
          <a:p>
            <a:r>
              <a:rPr lang="en-US" dirty="0" smtClean="0"/>
              <a:t>I Tim. 5:1-2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Children to Uphold A Good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Prov. 22:1</a:t>
            </a:r>
          </a:p>
          <a:p>
            <a:r>
              <a:rPr lang="en-US" dirty="0" smtClean="0"/>
              <a:t>Reputation is like rolling a rock up a mountain.</a:t>
            </a:r>
          </a:p>
          <a:p>
            <a:r>
              <a:rPr lang="en-US" dirty="0" smtClean="0"/>
              <a:t>Psa. 69:12 – “Those who sit in the gate talk about me, And I am the song of the drunkards.”</a:t>
            </a:r>
          </a:p>
          <a:p>
            <a:r>
              <a:rPr lang="en-US" dirty="0" smtClean="0"/>
              <a:t>Most parents can’t pass on monetary wealth. Our children deserve a “good name”. So do our grandchildren.</a:t>
            </a:r>
          </a:p>
          <a:p>
            <a:r>
              <a:rPr lang="en-US" dirty="0" smtClean="0"/>
              <a:t>I Sam. 3:13;  8:1-3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Matt. 21:28ff – a reasonable request.</a:t>
            </a:r>
          </a:p>
          <a:p>
            <a:r>
              <a:rPr lang="en-US" dirty="0" smtClean="0"/>
              <a:t>Chores develop a work ethic and an attitude.</a:t>
            </a:r>
          </a:p>
          <a:p>
            <a:r>
              <a:rPr lang="en-US" dirty="0" smtClean="0"/>
              <a:t>Lazy, inept, whine.  What kind of reference would your parents give you on a job application?</a:t>
            </a:r>
          </a:p>
          <a:p>
            <a:r>
              <a:rPr lang="en-US" dirty="0" smtClean="0"/>
              <a:t>It’s not just what it makes of you. They deserve your help. They need your help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Right To Have Trustworthy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no limits to love. There are to trust.</a:t>
            </a:r>
          </a:p>
          <a:p>
            <a:r>
              <a:rPr lang="en-US" dirty="0" smtClean="0"/>
              <a:t>If parents didn’t love you, they wouldn’t care so much.</a:t>
            </a:r>
          </a:p>
          <a:p>
            <a:r>
              <a:rPr lang="en-US" dirty="0" smtClean="0"/>
              <a:t>Eph. 4:25.</a:t>
            </a:r>
          </a:p>
          <a:p>
            <a:r>
              <a:rPr lang="en-US" dirty="0" smtClean="0"/>
              <a:t>Where are you going? What time will you be home?</a:t>
            </a:r>
          </a:p>
          <a:p>
            <a:r>
              <a:rPr lang="en-US" dirty="0" smtClean="0"/>
              <a:t>How do you regain trust that is lost?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Help In Maintaining A Peaceful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Prov. 15:17 – “Better is a dish of vegetables where love is than a fattened ox served with hatred.”</a:t>
            </a:r>
          </a:p>
          <a:p>
            <a:r>
              <a:rPr lang="en-US" dirty="0" smtClean="0"/>
              <a:t>“Are we having a good time?”  “Do you enjoy this?”</a:t>
            </a:r>
          </a:p>
          <a:p>
            <a:r>
              <a:rPr lang="en-US" dirty="0" smtClean="0"/>
              <a:t>The Lord is no more pleased with trouble in the home than He is with trouble in the church.</a:t>
            </a:r>
          </a:p>
          <a:p>
            <a:r>
              <a:rPr lang="en-US" dirty="0" smtClean="0"/>
              <a:t>“Those who sow discord…” Prov. 6:16-19</a:t>
            </a:r>
          </a:p>
          <a:p>
            <a:r>
              <a:rPr lang="en-US" dirty="0" smtClean="0"/>
              <a:t>Luke 15:11ff – When should we apologize?</a:t>
            </a:r>
          </a:p>
          <a:p>
            <a:r>
              <a:rPr lang="en-US" dirty="0" smtClean="0"/>
              <a:t>Prov. 10:1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43</TotalTime>
  <Words>350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PARENTS  IN  THE  HOME</vt:lpstr>
      <vt:lpstr>Viewing  Our  Home</vt:lpstr>
      <vt:lpstr>Obedience and Respect</vt:lpstr>
      <vt:lpstr>Children to Uphold A Good Name</vt:lpstr>
      <vt:lpstr>Chores</vt:lpstr>
      <vt:lpstr>Right To Have Trustworthy Children</vt:lpstr>
      <vt:lpstr>Help In Maintaining A Peaceful Home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PARENTS  IN  THE  HOME</dc:title>
  <dc:creator>Bellaire Church</dc:creator>
  <cp:lastModifiedBy>Bellaire Church</cp:lastModifiedBy>
  <cp:revision>6</cp:revision>
  <dcterms:created xsi:type="dcterms:W3CDTF">2010-04-16T16:23:00Z</dcterms:created>
  <dcterms:modified xsi:type="dcterms:W3CDTF">2010-04-18T14:22:18Z</dcterms:modified>
</cp:coreProperties>
</file>