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7D23A7F-DC79-4C1A-B247-734E0556D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EFEACB-B67C-4363-AEBB-A550BE4B00F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A3143-9064-4F74-AABB-08E6E8606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72E40-FA9F-4049-8C19-B576FA8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4597-1FA6-454B-9BB7-647BDCBAD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6771D-CA02-4D4F-8D09-7A4481000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4FD-F05D-495A-B67C-5B15C7E54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44DF2-9360-4A5C-9F83-59886566C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3C52A-A791-48FD-B606-26645371B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358A2-6FB4-4711-8191-695B222AC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53A8E-D0EC-42F2-882F-D6BD207ED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40AB7-46F0-43D1-8A1F-8856E26E2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A2ADD-630D-4794-BABF-74C249770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VE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VE" smtClean="0"/>
              <a:t>Haga clic para modificar el estilo de texto del patrón</a:t>
            </a:r>
          </a:p>
          <a:p>
            <a:pPr lvl="1"/>
            <a:r>
              <a:rPr lang="es-VE" smtClean="0"/>
              <a:t>Segundo nivel</a:t>
            </a:r>
          </a:p>
          <a:p>
            <a:pPr lvl="2"/>
            <a:r>
              <a:rPr lang="es-VE" smtClean="0"/>
              <a:t>Tercer nivel</a:t>
            </a:r>
          </a:p>
          <a:p>
            <a:pPr lvl="3"/>
            <a:r>
              <a:rPr lang="es-VE" smtClean="0"/>
              <a:t>Cuarto nivel</a:t>
            </a:r>
          </a:p>
          <a:p>
            <a:pPr lvl="4"/>
            <a:r>
              <a:rPr lang="es-VE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b="0" u="none"/>
            </a:lvl1pPr>
          </a:lstStyle>
          <a:p>
            <a:pPr>
              <a:defRPr/>
            </a:pPr>
            <a:fld id="{68D32D44-6480-4EBE-99D2-2370B3F59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7"/>
          <p:cNvSpPr>
            <a:spLocks noGrp="1"/>
          </p:cNvSpPr>
          <p:nvPr>
            <p:ph type="body" idx="1"/>
          </p:nvPr>
        </p:nvSpPr>
        <p:spPr>
          <a:xfrm>
            <a:off x="74613" y="0"/>
            <a:ext cx="4497387" cy="533400"/>
          </a:xfrm>
        </p:spPr>
        <p:txBody>
          <a:bodyPr/>
          <a:lstStyle/>
          <a:p>
            <a:r>
              <a:rPr lang="en-US" sz="2800" dirty="0" smtClean="0"/>
              <a:t>Living For Jesus</a:t>
            </a:r>
            <a:endParaRPr lang="en-US" sz="28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685800"/>
            <a:ext cx="4040188" cy="57150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000" b="1" u="sng" dirty="0" smtClean="0">
                <a:solidFill>
                  <a:srgbClr val="000000"/>
                </a:solidFill>
                <a:latin typeface="Calibri"/>
              </a:rPr>
              <a:t>Living For Jesus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#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335 Live For Jesus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Scripture Reading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- Gal 2:20-21;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6:6-10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Songs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#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129 All the Way My Savior Leads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Me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#395 A Beautiful Life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Prayer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0" indent="0"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Songs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#391 Savior Like a Shepherd Lead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Me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#455 Take My Hand and Lead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Me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Scripture Reading - Eph 5:8-14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8200" y="685800"/>
            <a:ext cx="4194175" cy="6172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Songs </a:t>
            </a: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#</a:t>
            </a:r>
            <a:r>
              <a:rPr lang="en-US" dirty="0" smtClean="0"/>
              <a:t>117 Guide Me O Thou Great </a:t>
            </a:r>
            <a:r>
              <a:rPr lang="en-US" dirty="0" smtClean="0"/>
              <a:t>Jehovah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 </a:t>
            </a:r>
            <a:r>
              <a:rPr lang="en-US" dirty="0" smtClean="0"/>
              <a:t>#415 To Christ Be True </a:t>
            </a: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#</a:t>
            </a:r>
            <a:r>
              <a:rPr lang="en-US" dirty="0" smtClean="0"/>
              <a:t>482 Just a Closer Walk With Thee </a:t>
            </a: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#</a:t>
            </a:r>
            <a:r>
              <a:rPr lang="en-US" dirty="0" smtClean="0"/>
              <a:t>374 Ring Out the Message </a:t>
            </a: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Invitation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Invitation </a:t>
            </a:r>
            <a:r>
              <a:rPr lang="en-US" dirty="0" smtClean="0"/>
              <a:t>Song #322 Bring Christ Your Broken Life Lord's Supper </a:t>
            </a: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Closing</a:t>
            </a:r>
            <a:r>
              <a:rPr lang="en-US" dirty="0" smtClean="0"/>
              <a:t>: #356 If Jesus Goes With Me </a:t>
            </a:r>
          </a:p>
        </p:txBody>
      </p:sp>
    </p:spTree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Bible environment</Template>
  <TotalTime>509</TotalTime>
  <Words>113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Tahoma</vt:lpstr>
      <vt:lpstr>Arial</vt:lpstr>
      <vt:lpstr>Diseño predeterminado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McDonald</dc:creator>
  <cp:lastModifiedBy>Bellaire Church</cp:lastModifiedBy>
  <cp:revision>27</cp:revision>
  <dcterms:created xsi:type="dcterms:W3CDTF">2007-09-02T20:31:19Z</dcterms:created>
  <dcterms:modified xsi:type="dcterms:W3CDTF">2010-09-05T23:07:23Z</dcterms:modified>
</cp:coreProperties>
</file>