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9" r:id="rId3"/>
    <p:sldId id="271" r:id="rId4"/>
    <p:sldId id="269" r:id="rId5"/>
    <p:sldId id="264" r:id="rId6"/>
    <p:sldId id="265" r:id="rId7"/>
    <p:sldId id="294" r:id="rId8"/>
    <p:sldId id="267" r:id="rId9"/>
    <p:sldId id="268" r:id="rId10"/>
    <p:sldId id="274" r:id="rId11"/>
    <p:sldId id="276" r:id="rId12"/>
    <p:sldId id="277" r:id="rId13"/>
    <p:sldId id="287" r:id="rId14"/>
    <p:sldId id="281" r:id="rId15"/>
    <p:sldId id="283" r:id="rId16"/>
    <p:sldId id="299" r:id="rId17"/>
    <p:sldId id="300" r:id="rId18"/>
    <p:sldId id="301" r:id="rId19"/>
    <p:sldId id="282" r:id="rId20"/>
    <p:sldId id="266" r:id="rId21"/>
    <p:sldId id="285" r:id="rId22"/>
    <p:sldId id="279" r:id="rId23"/>
    <p:sldId id="280" r:id="rId24"/>
    <p:sldId id="284" r:id="rId25"/>
    <p:sldId id="286" r:id="rId26"/>
    <p:sldId id="288" r:id="rId27"/>
    <p:sldId id="290" r:id="rId28"/>
    <p:sldId id="291" r:id="rId29"/>
    <p:sldId id="292" r:id="rId30"/>
    <p:sldId id="293" r:id="rId31"/>
    <p:sldId id="295" r:id="rId32"/>
    <p:sldId id="297" r:id="rId33"/>
    <p:sldId id="270" r:id="rId34"/>
    <p:sldId id="273" r:id="rId35"/>
    <p:sldId id="272" r:id="rId36"/>
    <p:sldId id="278" r:id="rId37"/>
    <p:sldId id="298" r:id="rId3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729" autoAdjust="0"/>
  </p:normalViewPr>
  <p:slideViewPr>
    <p:cSldViewPr>
      <p:cViewPr varScale="1">
        <p:scale>
          <a:sx n="67" d="100"/>
          <a:sy n="67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548D635-813F-4E08-BEB6-C3F7188E5E9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F1FAA7C-B5BE-4AD5-9002-04D5AA3940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AB54CCF-1879-4C1B-99F1-F07F3C65095B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130BFC1-F33B-4DC2-AB07-29309726C4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0BFC1-F33B-4DC2-AB07-29309726C46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6248400" cy="2438400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14045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868363"/>
            <a:ext cx="1981200" cy="5151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868363"/>
            <a:ext cx="5791200" cy="51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93000"/>
            <a:lum bright="-68000" contrast="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868363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792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55CE9A4F-79DA-49F7-9470-BA8BCB2E4311}" type="datetimeFigureOut">
              <a:rPr lang="en-US" smtClean="0"/>
              <a:pPr/>
              <a:t>11/7/2010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D88614A2-7097-4C01-9131-FB8BDDF6C2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153400" cy="3962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Teaching Our Children to Love God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Helping Our Children Get to Heaven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311275"/>
          </a:xfrm>
        </p:spPr>
        <p:txBody>
          <a:bodyPr/>
          <a:lstStyle/>
          <a:p>
            <a:r>
              <a:rPr lang="en-US" dirty="0" smtClean="0"/>
              <a:t>Books of the Old Testament </a:t>
            </a:r>
            <a:r>
              <a:rPr lang="en-US" sz="2800" dirty="0" smtClean="0"/>
              <a:t>(1)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447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Let us sing the books of Moses, of Moses, of Moses;</a:t>
            </a:r>
          </a:p>
          <a:p>
            <a:r>
              <a:rPr lang="en-US" sz="2400" dirty="0" smtClean="0"/>
              <a:t>Let us sing the books of Moses, for he wrote the Law:</a:t>
            </a:r>
          </a:p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Genesis;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Exodus;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Leviticus;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Numbers; and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is Deuteronomy, the last of them all.</a:t>
            </a:r>
          </a:p>
          <a:p>
            <a:endParaRPr lang="en-US" sz="2400" dirty="0" smtClean="0"/>
          </a:p>
          <a:p>
            <a:r>
              <a:rPr lang="en-US" sz="2400" dirty="0" smtClean="0"/>
              <a:t>Let us sing the books of history, of history, of history; </a:t>
            </a:r>
          </a:p>
          <a:p>
            <a:r>
              <a:rPr lang="en-US" sz="2400" dirty="0" smtClean="0"/>
              <a:t>Let us sing the books of history which tell of the Jews: </a:t>
            </a:r>
          </a:p>
          <a:p>
            <a:r>
              <a:rPr lang="en-US" sz="2400" dirty="0" smtClean="0"/>
              <a:t>There’s Joshua and Judges and the story of Ruth; </a:t>
            </a:r>
          </a:p>
          <a:p>
            <a:endParaRPr lang="en-US" sz="2400" dirty="0" smtClean="0"/>
          </a:p>
          <a:p>
            <a:r>
              <a:rPr lang="en-US" sz="2400" dirty="0" smtClean="0"/>
              <a:t>Then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&amp;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Samuel, and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&amp;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Kings, </a:t>
            </a:r>
          </a:p>
          <a:p>
            <a:r>
              <a:rPr lang="en-US" sz="2400" dirty="0" smtClean="0"/>
              <a:t>Then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&amp;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Chronicles which give us the records; </a:t>
            </a:r>
          </a:p>
          <a:p>
            <a:r>
              <a:rPr lang="en-US" sz="2400" dirty="0" smtClean="0"/>
              <a:t>Then Ezra, Nehemiah and Esther the Queen.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838200"/>
            <a:ext cx="402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Tune: “The More We Get Together”</a:t>
            </a:r>
            <a:endParaRPr lang="en-US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2800" y="6324600"/>
            <a:ext cx="150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NEXT PAGE</a:t>
            </a:r>
            <a:endParaRPr lang="en-US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8686800" y="6324600"/>
            <a:ext cx="3810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311275"/>
          </a:xfrm>
        </p:spPr>
        <p:txBody>
          <a:bodyPr/>
          <a:lstStyle/>
          <a:p>
            <a:r>
              <a:rPr lang="en-US" dirty="0" smtClean="0"/>
              <a:t>Books of the Old Testament </a:t>
            </a:r>
            <a:r>
              <a:rPr lang="en-US" sz="2800" dirty="0" smtClean="0"/>
              <a:t>(2)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447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Let us sing the major prophets, major prophets, major prophets;</a:t>
            </a:r>
          </a:p>
          <a:p>
            <a:r>
              <a:rPr lang="en-US" sz="2400" dirty="0" smtClean="0"/>
              <a:t>Let us sing the major prophets, they wrote 5 books in all;</a:t>
            </a:r>
          </a:p>
          <a:p>
            <a:r>
              <a:rPr lang="en-US" sz="2400" dirty="0" smtClean="0"/>
              <a:t>Isaiah, Jeremiah, who wrote Lamentations;</a:t>
            </a:r>
          </a:p>
          <a:p>
            <a:r>
              <a:rPr lang="en-US" sz="2400" dirty="0" smtClean="0"/>
              <a:t>Then Ezekiel and Daniel, who were true to their God.</a:t>
            </a:r>
          </a:p>
          <a:p>
            <a:endParaRPr lang="en-US" sz="2400" dirty="0" smtClean="0"/>
          </a:p>
          <a:p>
            <a:r>
              <a:rPr lang="en-US" sz="2400" dirty="0" smtClean="0"/>
              <a:t>Let us sing the minor prophets, minor prophets, minor prophets;</a:t>
            </a:r>
          </a:p>
          <a:p>
            <a:r>
              <a:rPr lang="en-US" sz="2400" dirty="0" smtClean="0"/>
              <a:t>Let us sing the minor prophets, there were 12 of them all:</a:t>
            </a:r>
          </a:p>
          <a:p>
            <a:r>
              <a:rPr lang="en-US" sz="2400" dirty="0" smtClean="0"/>
              <a:t>Hosea, Joel, Amos, Obadiah, Jonah, Micah, Nahum, Habakkuk, Zephaniah, Haggai, Zechariah, and Malachi.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838200"/>
            <a:ext cx="402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Tune: “The More We Get Together”</a:t>
            </a:r>
            <a:endParaRPr lang="en-US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66800"/>
          </a:xfrm>
        </p:spPr>
        <p:txBody>
          <a:bodyPr/>
          <a:lstStyle/>
          <a:p>
            <a:r>
              <a:rPr lang="en-US" dirty="0" smtClean="0"/>
              <a:t>Daniel Was a Man of Prayer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609600" y="1295400"/>
            <a:ext cx="830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Daniel was a man of prayer;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(Pretend praying)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Daily prayed he three times,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(Hold up 3 fingers)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Even when they cast him down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(Point down)</a:t>
            </a:r>
            <a:endParaRPr lang="en-US" sz="2400" kern="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In the den of lions.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Even then, in the den,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Fear could not alarm him;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(Hold up hands in alarm)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God just shut the</a:t>
            </a:r>
            <a:r>
              <a:rPr lang="en-US" sz="2400" kern="0" dirty="0" smtClean="0"/>
              <a:t> lions’ mouths,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(Hold up hands in alarm)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So they could not harm him.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762000"/>
            <a:ext cx="4540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Tune: “Jesus, Keep Me Near the Cross”</a:t>
            </a:r>
            <a:endParaRPr lang="en-US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11275"/>
          </a:xfrm>
        </p:spPr>
        <p:txBody>
          <a:bodyPr/>
          <a:lstStyle/>
          <a:p>
            <a:r>
              <a:rPr lang="en-US" dirty="0" smtClean="0"/>
              <a:t>This Little Light of Mine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1430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(Hold up 1 finger)</a:t>
            </a:r>
            <a:endParaRPr lang="en-US" sz="2400" kern="0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1) This little light of mine, I’m gonna</a:t>
            </a:r>
            <a:r>
              <a:rPr lang="en-US" sz="2400" kern="0" dirty="0" smtClean="0"/>
              <a:t> let it shine.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This little light of mine, I’m gonna let it shine,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This little light of mine, I’m gonna let it shine,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Let it shine all the time, let it shine.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Additional verses: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baseline="0" dirty="0" smtClean="0"/>
              <a:t>	2) All around the neighborhood 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(Circular motion)</a:t>
            </a:r>
            <a:endParaRPr lang="en-US" sz="2400" kern="0" dirty="0" smtClean="0">
              <a:solidFill>
                <a:srgbClr val="FFFFFF"/>
              </a:solidFill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	3) Hide it under a bushel – NO! 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(Cup hand over finger)</a:t>
            </a:r>
            <a:endParaRPr lang="en-US" sz="2400" kern="0" dirty="0" smtClean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	4) Don’t you try to (blow) it out. 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(Blow)</a:t>
            </a: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839200" cy="1066800"/>
          </a:xfrm>
        </p:spPr>
        <p:txBody>
          <a:bodyPr/>
          <a:lstStyle/>
          <a:p>
            <a:r>
              <a:rPr lang="en-US" dirty="0" smtClean="0"/>
              <a:t>Jericho, Jericho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3716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Jericho, Jericho, the walls of Jericho,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They will fall, they will fall,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So ol’ Joshua was told.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They mus</a:t>
            </a:r>
            <a:r>
              <a:rPr lang="en-US" sz="2400" kern="0" dirty="0" smtClean="0"/>
              <a:t>t march once a day,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Until</a:t>
            </a:r>
            <a:r>
              <a:rPr lang="en-US" sz="2400" kern="0" dirty="0" smtClean="0"/>
              <a:t> six days are past,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Then</a:t>
            </a:r>
            <a:r>
              <a:rPr lang="en-US" sz="2400" kern="0" dirty="0" smtClean="0"/>
              <a:t> go round seven times,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And the rams horns be blast.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1600" i="1" kern="0" dirty="0" smtClean="0">
              <a:solidFill>
                <a:srgbClr val="8080AA">
                  <a:lumMod val="60000"/>
                  <a:lumOff val="40000"/>
                </a:srgb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(March in place)</a:t>
            </a: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Marching on, marching on, marching on, marching 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They did march, they did shout!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And the walls came tumbling down!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762000"/>
            <a:ext cx="3743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Tune: “To the work, to the work”</a:t>
            </a:r>
            <a:endParaRPr lang="en-US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991600" cy="838199"/>
          </a:xfrm>
        </p:spPr>
        <p:txBody>
          <a:bodyPr/>
          <a:lstStyle/>
          <a:p>
            <a:r>
              <a:rPr lang="en-US" dirty="0" smtClean="0"/>
              <a:t>Jesus Loves The Little Children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1371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baseline="0" dirty="0" smtClean="0"/>
              <a:t>1) Jesus loves</a:t>
            </a:r>
            <a:r>
              <a:rPr lang="en-US" sz="2200" kern="0" dirty="0" smtClean="0"/>
              <a:t> the little children, All the children of the world;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	(Chorus)</a:t>
            </a:r>
            <a:endParaRPr lang="en-US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/>
              <a:t>	Red and yellow, black and white,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/>
              <a:t>	They are precious in His sight;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/>
              <a:t>	Jesus loves the little children of the world.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smtClean="0"/>
              <a:t>2) Jesus died for all the children, All the children of the world;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	(Repeat chorus)</a:t>
            </a:r>
            <a:endParaRPr lang="en-US" kern="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200" kern="0" dirty="0" smtClean="0"/>
              <a:t>3) Jesus rose for all the children, All the children of the world;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	(Repeat chorus)</a:t>
            </a:r>
            <a:endParaRPr lang="en-US" kern="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200" kern="0" dirty="0" smtClean="0"/>
              <a:t>4) Jesus wants the little children, All the children of the world;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200" kern="0" dirty="0" smtClean="0"/>
              <a:t>To be careful what they do; Honor father, mother dear,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200" kern="0" dirty="0" smtClean="0"/>
              <a:t>Keep their hearts  so full of cheer;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200" kern="0" dirty="0" smtClean="0"/>
              <a:t>Then He’ll take them home to glory by and by.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200" kern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600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Tune: “Tramp, Tramp, Tramp the Boys are Marching”</a:t>
            </a:r>
            <a:endParaRPr lang="en-US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24800" cy="1311275"/>
          </a:xfrm>
        </p:spPr>
        <p:txBody>
          <a:bodyPr>
            <a:normAutofit/>
          </a:bodyPr>
          <a:lstStyle/>
          <a:p>
            <a:r>
              <a:rPr lang="en-US" dirty="0" smtClean="0"/>
              <a:t>Praying for our Children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924800" cy="4495800"/>
          </a:xfrm>
        </p:spPr>
        <p:txBody>
          <a:bodyPr/>
          <a:lstStyle/>
          <a:p>
            <a:r>
              <a:rPr lang="en-US" dirty="0" smtClean="0"/>
              <a:t>Deut 4:10, Psalm 34:11, 78:5, Mt 18:3-6, </a:t>
            </a:r>
            <a:r>
              <a:rPr lang="en-US" dirty="0" smtClean="0"/>
              <a:t>19:13-14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#267 Jesus Loves Me</a:t>
            </a:r>
          </a:p>
          <a:p>
            <a:r>
              <a:rPr lang="en-US" dirty="0" smtClean="0"/>
              <a:t>#S 55 I Will Call Upon the </a:t>
            </a:r>
            <a:r>
              <a:rPr lang="en-US" dirty="0" smtClean="0"/>
              <a:t>Lord</a:t>
            </a:r>
          </a:p>
          <a:p>
            <a:r>
              <a:rPr lang="en-US" dirty="0" smtClean="0"/>
              <a:t>Prayer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Setting the Example for our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2 </a:t>
            </a:r>
            <a:r>
              <a:rPr lang="en-US" dirty="0" smtClean="0"/>
              <a:t>Tim 1:5; Psalm 71:5-18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#480 Dare to Stand Like Joshua</a:t>
            </a:r>
          </a:p>
          <a:p>
            <a:r>
              <a:rPr lang="en-US" dirty="0" smtClean="0"/>
              <a:t>#249 Seek Ye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311275"/>
          </a:xfrm>
        </p:spPr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924800" cy="4191000"/>
          </a:xfrm>
        </p:spPr>
        <p:txBody>
          <a:bodyPr/>
          <a:lstStyle/>
          <a:p>
            <a:r>
              <a:rPr lang="en-US" dirty="0" smtClean="0"/>
              <a:t>Invitation – Jack Smith</a:t>
            </a:r>
          </a:p>
          <a:p>
            <a:r>
              <a:rPr lang="en-US" dirty="0" smtClean="0"/>
              <a:t>#190 Marching to Zion</a:t>
            </a:r>
          </a:p>
          <a:p>
            <a:endParaRPr lang="en-US" dirty="0"/>
          </a:p>
          <a:p>
            <a:r>
              <a:rPr lang="en-US" dirty="0" smtClean="0"/>
              <a:t>Lord’s Supper</a:t>
            </a:r>
          </a:p>
          <a:p>
            <a:endParaRPr lang="en-US" dirty="0"/>
          </a:p>
          <a:p>
            <a:r>
              <a:rPr lang="en-US" dirty="0" smtClean="0"/>
              <a:t>Closing Song</a:t>
            </a:r>
          </a:p>
          <a:p>
            <a:r>
              <a:rPr lang="en-US" dirty="0" smtClean="0"/>
              <a:t>#194 When We All Get to Heaven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11275"/>
          </a:xfrm>
        </p:spPr>
        <p:txBody>
          <a:bodyPr/>
          <a:lstStyle/>
          <a:p>
            <a:r>
              <a:rPr lang="en-US" dirty="0" smtClean="0"/>
              <a:t>Jesus Loves Me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11430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1) Jesus loves me, this I know,</a:t>
            </a:r>
            <a:r>
              <a:rPr lang="en-US" sz="2400" kern="0" dirty="0" smtClean="0"/>
              <a:t> For the Bible tells me so;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Little</a:t>
            </a:r>
            <a:r>
              <a:rPr lang="en-US" sz="2400" kern="0" dirty="0" smtClean="0"/>
              <a:t> ones to Him belong; They are weak, but He is strong.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	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(Chorus)</a:t>
            </a:r>
            <a:endParaRPr lang="en-US" sz="36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	Yes, Jesus loves me; Yes, Jesus loves me;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	Yes, Jesus loves me; The Bible tells me so.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2) Jesus loves the children dear, Children far away or near;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They are safe when in His care, Every day and everywhere.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	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(Repeat chorus)</a:t>
            </a:r>
            <a:endParaRPr lang="en-US" sz="36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3) Jesus take this heart of mine, Make it pure and wholly thine;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Thou has bled and died for me; I will henceforth live for Thee.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	(Repeat chorus)</a:t>
            </a:r>
            <a:endParaRPr 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11275"/>
          </a:xfrm>
        </p:spPr>
        <p:txBody>
          <a:bodyPr/>
          <a:lstStyle/>
          <a:p>
            <a:r>
              <a:rPr lang="en-US" dirty="0" smtClean="0"/>
              <a:t>The Holy Bible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1430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(Spoken)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(Hold  hands together)</a:t>
            </a:r>
            <a:endParaRPr lang="en-US" sz="2800" kern="0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baseline="0" dirty="0" smtClean="0"/>
              <a:t>The</a:t>
            </a:r>
            <a:r>
              <a:rPr lang="en-US" sz="2800" kern="0" dirty="0" smtClean="0"/>
              <a:t> holy Bible is God’s word,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000" i="1" kern="0" dirty="0" smtClean="0">
              <a:solidFill>
                <a:srgbClr val="8080AA">
                  <a:lumMod val="60000"/>
                  <a:lumOff val="40000"/>
                </a:srgb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(Open hands up)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Let’s open it and see.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It tells us that God loves us.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000" i="1" kern="0" dirty="0" smtClean="0">
              <a:solidFill>
                <a:srgbClr val="8080AA">
                  <a:lumMod val="60000"/>
                  <a:lumOff val="40000"/>
                </a:srgb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(Pointing)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He loves you, and He loves me.</a:t>
            </a:r>
            <a:endParaRPr lang="en-US" sz="28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11275"/>
          </a:xfrm>
        </p:spPr>
        <p:txBody>
          <a:bodyPr/>
          <a:lstStyle/>
          <a:p>
            <a:r>
              <a:rPr lang="en-US" dirty="0" smtClean="0"/>
              <a:t>Zacchaeus Was a Wee Little Man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1676400"/>
            <a:ext cx="861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Zacchaeus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 a wee little man.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(measure a small man)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A</a:t>
            </a:r>
            <a:r>
              <a:rPr lang="en-US" sz="2400" kern="0" dirty="0" smtClean="0"/>
              <a:t> wee little man was he.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climbed up in a sycamore tree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(pretend climbing)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baseline="0" dirty="0" smtClean="0"/>
              <a:t>The</a:t>
            </a:r>
            <a:r>
              <a:rPr lang="en-US" sz="2400" kern="0" dirty="0" smtClean="0"/>
              <a:t> Savior for to see.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(hand over forehead, looking around)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And as the Lord came walking by,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(pretend walking)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looked up in that tree.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(hand over forehead, looking up)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baseline="0" dirty="0" smtClean="0"/>
              <a:t>And</a:t>
            </a:r>
            <a:r>
              <a:rPr lang="en-US" sz="2400" kern="0" dirty="0" smtClean="0"/>
              <a:t> He said, “Zacchaeus, come down,”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(Point finger and speak)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(pretend walking)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“For I’m going to your house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today.”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“For I’m going to your house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today.”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839200" cy="1066800"/>
          </a:xfrm>
        </p:spPr>
        <p:txBody>
          <a:bodyPr/>
          <a:lstStyle/>
          <a:p>
            <a:r>
              <a:rPr lang="en-US" dirty="0" smtClean="0"/>
              <a:t>Samson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8382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Samson was a strong young man, strong young man, strong young man.</a:t>
            </a:r>
            <a:endParaRPr lang="en-US" sz="2000" i="1" kern="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Samson was a strong young man, He was a Judge of God.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Samson kept a vow to God, vow to God, vow to God.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Samson kept a vow to God, and let his hair grow long.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Samson killed a lion one day, lion one day, lion one day.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Samson killed a lion one day, to prove his strength was real.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Samson loved Delilah so, Delilah so, Delilah so,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Samson loved Delilah so, His secret he revealed.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If my hair is ever cut, ever cut, ever cut.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If my hair is ever cut, I’ll be like other men.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Delilah had his hair cut off, hair cut off, hair cut off/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Delilah had his hair cut off and the Philistines captured him.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Samson pushed the building down, building down, building down.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Samson pushed the building down, and killed the Philistines.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381000"/>
            <a:ext cx="3527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Tune: “Mary had a little Lamb”</a:t>
            </a:r>
            <a:endParaRPr lang="en-US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"/>
            <a:ext cx="7924800" cy="914400"/>
          </a:xfrm>
        </p:spPr>
        <p:txBody>
          <a:bodyPr/>
          <a:lstStyle/>
          <a:p>
            <a:r>
              <a:rPr lang="en-US" dirty="0" smtClean="0"/>
              <a:t>Eutychus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572000" cy="4876800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en-US" sz="2400" dirty="0" smtClean="0"/>
              <a:t>There was a man upstairs in church,</a:t>
            </a:r>
          </a:p>
          <a:p>
            <a:pPr marL="0" lvl="0" indent="0">
              <a:buNone/>
              <a:defRPr/>
            </a:pPr>
            <a:r>
              <a:rPr lang="en-US" sz="2400" dirty="0" smtClean="0"/>
              <a:t>Upstairs in church, upstairs in church.</a:t>
            </a:r>
          </a:p>
          <a:p>
            <a:pPr marL="0" lvl="0" indent="0">
              <a:buNone/>
              <a:defRPr/>
            </a:pPr>
            <a:r>
              <a:rPr lang="en-US" sz="2400" dirty="0" smtClean="0"/>
              <a:t>There was a man upstairs in church, </a:t>
            </a:r>
          </a:p>
          <a:p>
            <a:pPr marL="0" lvl="0" indent="0">
              <a:buNone/>
              <a:defRPr/>
            </a:pPr>
            <a:r>
              <a:rPr lang="en-US" sz="2400" dirty="0" smtClean="0"/>
              <a:t>He sat right in the window.</a:t>
            </a:r>
          </a:p>
          <a:p>
            <a:pPr marL="0" lvl="0" indent="0">
              <a:buNone/>
              <a:defRPr/>
            </a:pPr>
            <a:endParaRPr lang="en-US" sz="2400" dirty="0" smtClean="0"/>
          </a:p>
          <a:p>
            <a:pPr marL="0" lvl="0" indent="0">
              <a:buNone/>
              <a:defRPr/>
            </a:pPr>
            <a:r>
              <a:rPr lang="en-US" sz="2400" dirty="0" smtClean="0"/>
              <a:t>He sat so long he went to sleep,</a:t>
            </a:r>
          </a:p>
          <a:p>
            <a:pPr marL="0" lvl="0" indent="0">
              <a:buNone/>
              <a:defRPr/>
            </a:pPr>
            <a:r>
              <a:rPr lang="en-US" sz="2400" dirty="0" smtClean="0"/>
              <a:t>Went to sleep, went to sleep.</a:t>
            </a:r>
          </a:p>
          <a:p>
            <a:pPr marL="0" lvl="0" indent="0">
              <a:buNone/>
              <a:defRPr/>
            </a:pPr>
            <a:r>
              <a:rPr lang="en-US" sz="2400" dirty="0" smtClean="0"/>
              <a:t>He sat so long he went to sleep, </a:t>
            </a:r>
          </a:p>
          <a:p>
            <a:pPr marL="0" lvl="0" indent="0">
              <a:buNone/>
              <a:defRPr/>
            </a:pPr>
            <a:r>
              <a:rPr lang="en-US" sz="2400" dirty="0" smtClean="0"/>
              <a:t>And fell right out the window.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572000" cy="4800600"/>
          </a:xfrm>
        </p:spPr>
        <p:txBody>
          <a:bodyPr>
            <a:noAutofit/>
          </a:bodyPr>
          <a:lstStyle/>
          <a:p>
            <a:pPr marL="0" lvl="0" indent="0">
              <a:buNone/>
              <a:defRPr/>
            </a:pPr>
            <a:r>
              <a:rPr lang="en-US" sz="2400" dirty="0" smtClean="0"/>
              <a:t>Paul went down and picked him up, Picked him up, picked him up.</a:t>
            </a:r>
          </a:p>
          <a:p>
            <a:pPr marL="0" indent="0">
              <a:buNone/>
              <a:defRPr/>
            </a:pPr>
            <a:r>
              <a:rPr lang="en-US" sz="2400" dirty="0" smtClean="0"/>
              <a:t>Paul went down and picked him up, And made him live again.</a:t>
            </a:r>
          </a:p>
          <a:p>
            <a:pPr marL="0" lvl="0" indent="0">
              <a:buNone/>
              <a:defRPr/>
            </a:pPr>
            <a:endParaRPr lang="en-US" sz="2400" dirty="0" smtClean="0"/>
          </a:p>
          <a:p>
            <a:pPr marL="0" lvl="0" indent="0">
              <a:buNone/>
              <a:defRPr/>
            </a:pPr>
            <a:r>
              <a:rPr lang="en-US" sz="2400" dirty="0" smtClean="0"/>
              <a:t>This man’s name was – can you guess?</a:t>
            </a:r>
          </a:p>
          <a:p>
            <a:pPr marL="0" lvl="0" indent="0">
              <a:buNone/>
              <a:defRPr/>
            </a:pPr>
            <a:r>
              <a:rPr lang="en-US" sz="2400" dirty="0" smtClean="0"/>
              <a:t>Can you guess, can you guess?</a:t>
            </a:r>
          </a:p>
          <a:p>
            <a:pPr marL="0" lvl="0" indent="0">
              <a:buNone/>
              <a:defRPr/>
            </a:pPr>
            <a:r>
              <a:rPr lang="en-US" sz="2400" dirty="0" smtClean="0"/>
              <a:t>This man’s name was – can you guess?</a:t>
            </a:r>
          </a:p>
          <a:p>
            <a:pPr marL="0" lvl="0" indent="0">
              <a:buNone/>
              <a:defRPr/>
            </a:pPr>
            <a:r>
              <a:rPr lang="en-US" sz="2400" dirty="0" smtClean="0"/>
              <a:t>Yes! </a:t>
            </a:r>
            <a:r>
              <a:rPr lang="en-US" sz="1800" i="1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(Spoken – Shout!) </a:t>
            </a:r>
            <a:r>
              <a:rPr lang="en-US" sz="2400" dirty="0" smtClean="0"/>
              <a:t>EUTYCHUS!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762000"/>
            <a:ext cx="3630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Tune: “Mary Had a Little Lamb”</a:t>
            </a:r>
            <a:endParaRPr lang="en-US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1066800"/>
          </a:xfrm>
        </p:spPr>
        <p:txBody>
          <a:bodyPr/>
          <a:lstStyle/>
          <a:p>
            <a:r>
              <a:rPr lang="en-US" dirty="0" smtClean="0"/>
              <a:t>The Father’s Eye on the Sparrow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600200"/>
            <a:ext cx="861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Why do you let the troubles of tomorrow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Bring</a:t>
            </a:r>
            <a:r>
              <a:rPr lang="en-US" sz="2400" kern="0" dirty="0" smtClean="0"/>
              <a:t> sorrow to your heart and burdens too?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For if the Father’s eye is on the sparrow,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Then surely He will care for you!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He knoweth, He careth, each burden He beareth,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So if the Father’s eye is on the sparrow,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Then surely He will care for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7924800" cy="990600"/>
          </a:xfrm>
        </p:spPr>
        <p:txBody>
          <a:bodyPr/>
          <a:lstStyle/>
          <a:p>
            <a:r>
              <a:rPr lang="en-US" dirty="0" smtClean="0"/>
              <a:t>Philip and The Eunuch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1219200"/>
            <a:ext cx="8915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1) A man went riding down</a:t>
            </a:r>
            <a:r>
              <a:rPr lang="en-US" sz="2400" kern="0" dirty="0" smtClean="0"/>
              <a:t> one day From Jerusalem to Gaza,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And as he rode along the way, He read from the book Isaiah.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	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(Chorus)</a:t>
            </a:r>
            <a:endParaRPr lang="en-US" sz="36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	Philip taught him of Christ, Philip was a preacher.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	Showed him how Jesus saved, to make a new creature.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2) As Philip and the eunuch rode along, they came to water by the way.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The eunuch asked Philip to baptize him that day.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	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(Repeat chorus)</a:t>
            </a:r>
            <a:endParaRPr lang="en-US" sz="36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3) They both went down into water, and Philip baptized him.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The eunuch came up from the water, Rejoicing, saved from sin.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	(Repeat chorus)</a:t>
            </a:r>
            <a:endParaRPr lang="en-US" sz="2400" kern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762000"/>
            <a:ext cx="274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Tune: “Yankee Doodle”</a:t>
            </a:r>
            <a:endParaRPr lang="en-US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915400" cy="1143000"/>
          </a:xfrm>
        </p:spPr>
        <p:txBody>
          <a:bodyPr/>
          <a:lstStyle/>
          <a:p>
            <a:r>
              <a:rPr lang="en-US" dirty="0" smtClean="0"/>
              <a:t>There Was a Little Tent House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28600" y="1143000"/>
            <a:ext cx="8915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(With 2 hands make a tent)</a:t>
            </a:r>
            <a:endParaRPr lang="en-US" sz="2400" kern="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There</a:t>
            </a:r>
            <a:r>
              <a:rPr lang="en-US" sz="2400" kern="0" dirty="0" smtClean="0"/>
              <a:t> was a little tent house 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(Form a tree with hands)</a:t>
            </a:r>
            <a:endParaRPr lang="en-US" sz="2400" kern="0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Underneath the trees, 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(Hold up 2 fingers)</a:t>
            </a:r>
            <a:endParaRPr lang="en-US" sz="2400" kern="0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Where Abraham and Sarah lived as lonely as could be.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i="1" kern="0" dirty="0" smtClean="0">
              <a:solidFill>
                <a:srgbClr val="8080AA">
                  <a:lumMod val="60000"/>
                  <a:lumOff val="40000"/>
                </a:srgb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(Hold up 3 fingers)</a:t>
            </a:r>
            <a:endParaRPr lang="en-US" sz="2400" kern="0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One day, three strangers came with extra special news.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Soon God will send a baby boy to live with you.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Sarah laughed 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(laugh) </a:t>
            </a:r>
            <a:r>
              <a:rPr lang="en-US" sz="2400" kern="0" dirty="0" smtClean="0"/>
              <a:t>and said, “We’re too old.”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But Abraham believed the things that were told.</a:t>
            </a:r>
            <a:r>
              <a:rPr lang="en-US" sz="24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 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(Make cradle of arms)</a:t>
            </a: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And when the little baby came, Isaac was the baby’s name.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311275"/>
          </a:xfrm>
        </p:spPr>
        <p:txBody>
          <a:bodyPr/>
          <a:lstStyle/>
          <a:p>
            <a:r>
              <a:rPr lang="en-US" dirty="0" smtClean="0"/>
              <a:t>Day of Pentecost (Jerusalem)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76200" y="1143000"/>
            <a:ext cx="8991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kern="0" baseline="0" dirty="0" smtClean="0"/>
              <a:t>Jerusalem, Jerusalem,</a:t>
            </a:r>
            <a:r>
              <a:rPr lang="en-US" sz="2600" kern="0" dirty="0" smtClean="0"/>
              <a:t> That’s where it all began.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00" kern="0" dirty="0" smtClean="0"/>
              <a:t>Jerusalem, Jerusalem, According to God’s plan.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kern="0" dirty="0" smtClean="0"/>
              <a:t>Peter preached the gospel, On the day of Pentecost,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kern="0" dirty="0" smtClean="0"/>
              <a:t>Peter preached the gospel, Showed the Jews that they were lost.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600" kern="0" dirty="0" smtClean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00" kern="0" dirty="0" smtClean="0"/>
              <a:t>Jerusalem, Jerusalem, That’s where it all began.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00" kern="0" dirty="0" smtClean="0"/>
              <a:t>Jerusalem, Jerusalem, According to God’s plan.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00" kern="0" dirty="0" smtClean="0"/>
              <a:t>Peter preached the gospel, To the Jews on that great day.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00" kern="0" dirty="0" smtClean="0"/>
              <a:t>3,000 souls were baptized, to wash their sins away!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11275"/>
          </a:xfrm>
        </p:spPr>
        <p:txBody>
          <a:bodyPr/>
          <a:lstStyle/>
          <a:p>
            <a:r>
              <a:rPr lang="en-US" dirty="0" smtClean="0"/>
              <a:t>Saul of Tarsus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990600"/>
            <a:ext cx="8610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(Spoken)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Saul of Tarsus was his name.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Stopping the gospel was his game. 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(Hit fist against open hand)</a:t>
            </a: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On the road to Damascus one day he went; 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(Walk in place)</a:t>
            </a: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He met the Lord, was caused to repent.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(Hold hands up in fright, then fold them together in prayer)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800" kern="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Saul was baptized to wash away his sin. 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(Dipping motion)</a:t>
            </a:r>
            <a:endParaRPr lang="en-US" sz="2400" kern="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He became a preacher, called other in.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(Hold up Bible in 1 hand, motion “come” with the other)</a:t>
            </a:r>
            <a:endParaRPr lang="en-US" sz="2400" kern="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800" i="1" kern="0" dirty="0" smtClean="0">
              <a:solidFill>
                <a:srgbClr val="8080AA">
                  <a:lumMod val="60000"/>
                  <a:lumOff val="40000"/>
                </a:srgb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Saul was a changed man; Paul he became.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(Turn completely around once)</a:t>
            </a:r>
            <a:endParaRPr lang="en-US" sz="2400" kern="0" dirty="0" smtClean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After the gospel, he never was the same.</a:t>
            </a:r>
            <a:r>
              <a:rPr lang="en-US" sz="24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 </a:t>
            </a:r>
            <a:r>
              <a:rPr lang="en-US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(Hold up Bible again)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311275"/>
          </a:xfrm>
        </p:spPr>
        <p:txBody>
          <a:bodyPr/>
          <a:lstStyle/>
          <a:p>
            <a:r>
              <a:rPr lang="en-US" dirty="0" smtClean="0"/>
              <a:t>I Love My Family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52400" y="12192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baseline="0" dirty="0" smtClean="0"/>
              <a:t>I love my family, yes, I do.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You love your family, yes, it’s true.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I love my family, God does too.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You love your family; God loves you.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I love my family, I really try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Not to hurt others, make them cry.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I love my family, I really pray.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God bless my family every 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311275"/>
          </a:xfrm>
        </p:spPr>
        <p:txBody>
          <a:bodyPr/>
          <a:lstStyle/>
          <a:p>
            <a:r>
              <a:rPr lang="en-US" dirty="0" smtClean="0"/>
              <a:t>God’s Gifts to Me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52400" y="12192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baseline="0" dirty="0" smtClean="0"/>
              <a:t>God gave</a:t>
            </a:r>
            <a:r>
              <a:rPr lang="en-US" sz="2800" kern="0" dirty="0" smtClean="0"/>
              <a:t> me hands for helping; O let me help today.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God gave me feet for going; To go in his own way.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God gave me eyes for seeing; The things I ought to do.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God gave me ears for hearing; The things I know are true.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God gave me lips for speaking; That all may know His love.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May everything about me Bring praise to Him above.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11275"/>
          </a:xfrm>
        </p:spPr>
        <p:txBody>
          <a:bodyPr/>
          <a:lstStyle/>
          <a:p>
            <a:r>
              <a:rPr lang="en-US" dirty="0" smtClean="0"/>
              <a:t>The B-I-B-L-E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1430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The B-I-B-L-E; yes, that’s the book for me;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I stand alone on the Word of God – the B-I-B-L-E.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kern="0" baseline="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The B-I-B-L-E; yes, that’s the book for me;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I love to hear  the stories from – the B-I-B-L-E.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kern="0" baseline="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The B-I-B-L-E; yes, that’s the book for me;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I love the Bible, the Book of God – the B-I-B-L-E.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311275"/>
          </a:xfrm>
        </p:spPr>
        <p:txBody>
          <a:bodyPr/>
          <a:lstStyle/>
          <a:p>
            <a:r>
              <a:rPr lang="en-US" dirty="0" smtClean="0"/>
              <a:t>Sing a Song of Sowing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52400" y="12192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baseline="0" dirty="0" smtClean="0"/>
              <a:t>Let’s sing a song of sowing, a Bible full of</a:t>
            </a:r>
            <a:r>
              <a:rPr lang="en-US" sz="2800" kern="0" dirty="0" smtClean="0"/>
              <a:t> seed;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If we sow the word of God, we meet the human need.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Jesus found four kinds of ground where He could sow His seed.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O, be good ground! Be good ground! For this is what we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311275"/>
          </a:xfrm>
        </p:spPr>
        <p:txBody>
          <a:bodyPr/>
          <a:lstStyle/>
          <a:p>
            <a:r>
              <a:rPr lang="en-US" dirty="0" smtClean="0"/>
              <a:t>Pray Each Day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52400" y="12192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baseline="0" dirty="0" smtClean="0"/>
              <a:t>I want to pray. I want</a:t>
            </a:r>
            <a:r>
              <a:rPr lang="en-US" sz="2800" kern="0" dirty="0" smtClean="0"/>
              <a:t> to pray. I want to pray each day.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I need to pray. I need to pray. I need to pray each day.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To God the Father I need to pray.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I need to pray each day.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I want to pray to God the Father.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I want to pray each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311275"/>
          </a:xfrm>
        </p:spPr>
        <p:txBody>
          <a:bodyPr/>
          <a:lstStyle/>
          <a:p>
            <a:r>
              <a:rPr lang="en-US" dirty="0" smtClean="0"/>
              <a:t>Jesus Is Our Teacher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52400" y="12192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baseline="0" dirty="0" smtClean="0"/>
              <a:t>Jesus is our teacher,</a:t>
            </a:r>
            <a:r>
              <a:rPr lang="en-US" sz="2800" kern="0" dirty="0" smtClean="0"/>
              <a:t> Jesus is our friend.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If we really listen, all our troubles end.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We must read the Bible, learn from it each day.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Jesus is our teacher, He will show the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11275"/>
          </a:xfrm>
        </p:spPr>
        <p:txBody>
          <a:bodyPr/>
          <a:lstStyle/>
          <a:p>
            <a:r>
              <a:rPr lang="en-US" dirty="0" smtClean="0"/>
              <a:t>Be Ye Kind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1430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kern="0" baseline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(spoken)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i="1" kern="0" baseline="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kern="0" baseline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(Hold</a:t>
            </a:r>
            <a:r>
              <a:rPr lang="en-US" sz="2400" i="1" kern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up three fingers)</a:t>
            </a:r>
            <a:endParaRPr lang="en-US" sz="2400" kern="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In</a:t>
            </a:r>
            <a:r>
              <a:rPr lang="en-US" sz="2400" kern="0" dirty="0" smtClean="0"/>
              <a:t> the Bible we find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Three</a:t>
            </a:r>
            <a:r>
              <a:rPr lang="en-US" sz="2400" kern="0" dirty="0" smtClean="0"/>
              <a:t> words: “BE YE KIND.”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I want to be kind to mother,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To sister and to brother,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To all my playmates,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And to my daddy, too!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I want to be kind to everyone,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Don’t you?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11275"/>
          </a:xfrm>
        </p:spPr>
        <p:txBody>
          <a:bodyPr/>
          <a:lstStyle/>
          <a:p>
            <a:r>
              <a:rPr lang="en-US" dirty="0" smtClean="0"/>
              <a:t>Blue Skies and Rainbows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2192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1) Blue</a:t>
            </a:r>
            <a:r>
              <a:rPr lang="en-US" sz="2400" kern="0" dirty="0" smtClean="0"/>
              <a:t> skies and rainbows and sunbeams from heaven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Are</a:t>
            </a:r>
            <a:r>
              <a:rPr lang="en-US" sz="2400" kern="0" dirty="0" smtClean="0"/>
              <a:t> what I can see when my Lord is living in me.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/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	Jesus is well and alive today,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	He</a:t>
            </a:r>
            <a:r>
              <a:rPr lang="en-US" sz="2400" kern="0" dirty="0" smtClean="0"/>
              <a:t> makes His home in my heart;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	Nevermore</a:t>
            </a:r>
            <a:r>
              <a:rPr lang="en-US" sz="2400" kern="0" dirty="0" smtClean="0"/>
              <a:t> will I be all alone since 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	Promised</a:t>
            </a:r>
            <a:r>
              <a:rPr lang="en-US" sz="2400" kern="0" dirty="0" smtClean="0"/>
              <a:t> me that we never would part.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kern="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2) Tall mountains, green valleys, all nature surrounds me,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All</a:t>
            </a:r>
            <a:r>
              <a:rPr lang="en-US" sz="2400" kern="0" dirty="0" smtClean="0"/>
              <a:t> make me aware of the one who made it all.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3) I’m not ashamed of the gospel of Jesus,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For it is the power to save men today.</a:t>
            </a:r>
            <a:endParaRPr lang="en-US" sz="24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11275"/>
          </a:xfrm>
        </p:spPr>
        <p:txBody>
          <a:bodyPr/>
          <a:lstStyle/>
          <a:p>
            <a:r>
              <a:rPr lang="en-US" dirty="0" smtClean="0"/>
              <a:t>The Birds Up in the Treetops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3716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The birds up in the treetops sing their song.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The angels join the chorus all day long.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The</a:t>
            </a:r>
            <a:r>
              <a:rPr lang="en-US" sz="2400" kern="0" dirty="0" smtClean="0"/>
              <a:t> flowers in the garden lend Adieu.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So</a:t>
            </a:r>
            <a:r>
              <a:rPr lang="en-US" sz="2400" kern="0" dirty="0" smtClean="0"/>
              <a:t> why shouldn’t I, why shouldn’t you, Praise Him, too!</a:t>
            </a:r>
            <a:endParaRPr lang="en-US" sz="24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839200" cy="1066800"/>
          </a:xfrm>
        </p:spPr>
        <p:txBody>
          <a:bodyPr/>
          <a:lstStyle/>
          <a:p>
            <a:r>
              <a:rPr lang="en-US" dirty="0" smtClean="0"/>
              <a:t>Walking on the King’s Highway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2954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When the roll is called up yonder,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I’ll be walking on the King’s highway.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Tell me the old, old story,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I</a:t>
            </a:r>
            <a:r>
              <a:rPr lang="en-US" sz="2400" kern="0" dirty="0" smtClean="0"/>
              <a:t> love it better every day.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I</a:t>
            </a:r>
            <a:r>
              <a:rPr lang="en-US" sz="2400" kern="0" dirty="0" smtClean="0"/>
              <a:t> will make you fishers of men,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If</a:t>
            </a:r>
            <a:r>
              <a:rPr lang="en-US" sz="2400" kern="0" dirty="0" smtClean="0"/>
              <a:t> you’ll only follow me.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Hallelujah,</a:t>
            </a:r>
            <a:r>
              <a:rPr lang="en-US" sz="2400" kern="0" dirty="0" smtClean="0"/>
              <a:t> Thine the glory,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I’m from sin set free;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I’m from sin set free.</a:t>
            </a:r>
            <a:endParaRPr lang="en-US" sz="2400" kern="0" baseline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762000"/>
            <a:ext cx="4258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Tune: Sing each line to its usual tune</a:t>
            </a:r>
            <a:endParaRPr lang="en-US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311275"/>
          </a:xfrm>
        </p:spPr>
        <p:txBody>
          <a:bodyPr/>
          <a:lstStyle/>
          <a:p>
            <a:r>
              <a:rPr lang="en-US" dirty="0" smtClean="0"/>
              <a:t>This Is the Cross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52400" y="12192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(Spoken)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(Make the cross with 2 fingers)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baseline="0" dirty="0" smtClean="0"/>
              <a:t>This is the cross</a:t>
            </a:r>
            <a:r>
              <a:rPr lang="en-US" sz="2800" kern="0" dirty="0" smtClean="0"/>
              <a:t> where Jesus died.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000" i="1" kern="0" dirty="0" smtClean="0">
              <a:solidFill>
                <a:srgbClr val="8080AA">
                  <a:lumMod val="60000"/>
                  <a:lumOff val="40000"/>
                </a:srgb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(Make a hill with 2 hands)</a:t>
            </a:r>
            <a:endParaRPr lang="en-US" sz="2800" kern="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This is the hill where Mary cried.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000" i="1" kern="0" dirty="0" smtClean="0">
              <a:solidFill>
                <a:srgbClr val="8080AA">
                  <a:lumMod val="60000"/>
                  <a:lumOff val="40000"/>
                </a:srgb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(Put fist in front of other hand)</a:t>
            </a:r>
            <a:endParaRPr lang="en-US" sz="2800" kern="0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This is the tomb where Jesus lay.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(Roll your fist over)</a:t>
            </a:r>
            <a:endParaRPr lang="en-US" sz="2800" kern="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/>
              <a:t>This is the stone that was rolled away.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11275"/>
          </a:xfrm>
        </p:spPr>
        <p:txBody>
          <a:bodyPr/>
          <a:lstStyle/>
          <a:p>
            <a:r>
              <a:rPr lang="en-US" dirty="0" smtClean="0"/>
              <a:t>Be Careful Little Hands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1430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Be careful little hands what you do,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Be careful little hands what you do,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For the Father up above</a:t>
            </a:r>
            <a:r>
              <a:rPr lang="en-US" sz="2400" kern="0" dirty="0" smtClean="0"/>
              <a:t> is looking down in love;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So</a:t>
            </a:r>
            <a:r>
              <a:rPr lang="en-US" sz="2400" kern="0" dirty="0" smtClean="0"/>
              <a:t> be careful little hands what you do!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Additional verses: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	little</a:t>
            </a:r>
            <a:r>
              <a:rPr lang="en-US" sz="2400" kern="0" dirty="0" smtClean="0"/>
              <a:t> eyes – what you see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	little ears</a:t>
            </a:r>
            <a:r>
              <a:rPr lang="en-US" sz="2400" kern="0" dirty="0" smtClean="0"/>
              <a:t> – what you hear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	little mouth – what you say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	little feet – where you go</a:t>
            </a:r>
            <a:endParaRPr lang="en-US" sz="24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11275"/>
          </a:xfrm>
        </p:spPr>
        <p:txBody>
          <a:bodyPr/>
          <a:lstStyle/>
          <a:p>
            <a:r>
              <a:rPr lang="en-US" dirty="0" smtClean="0"/>
              <a:t>The Builder’s Song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41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1600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(Hammering; Place fists together)</a:t>
            </a:r>
          </a:p>
          <a:p>
            <a:pPr marL="0" indent="0">
              <a:buNone/>
            </a:pPr>
            <a:r>
              <a:rPr lang="en-US" sz="2000" dirty="0" smtClean="0"/>
              <a:t>The wise man built his house upon the rock. </a:t>
            </a:r>
            <a:r>
              <a:rPr lang="en-US" sz="1600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(repeat twice)</a:t>
            </a:r>
            <a:endParaRPr lang="en-US" sz="200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And the rains came tumbling down.</a:t>
            </a:r>
          </a:p>
          <a:p>
            <a:pPr marL="0" indent="0">
              <a:buNone/>
            </a:pPr>
            <a:r>
              <a:rPr lang="en-US" sz="1600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(Lower hands with fingers moving)</a:t>
            </a:r>
          </a:p>
          <a:p>
            <a:pPr marL="0" indent="0">
              <a:buNone/>
            </a:pPr>
            <a:endParaRPr lang="en-US" sz="180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0" lvl="0" indent="0">
              <a:buNone/>
            </a:pPr>
            <a:r>
              <a:rPr lang="en-US" sz="1600" i="1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(Lower hands as above, raise hands)</a:t>
            </a:r>
          </a:p>
          <a:p>
            <a:pPr marL="0" lvl="0" indent="0">
              <a:buNone/>
              <a:defRPr/>
            </a:pPr>
            <a:r>
              <a:rPr lang="en-US" sz="2000" dirty="0" smtClean="0"/>
              <a:t>The rains came down and the floods came up. </a:t>
            </a:r>
            <a:r>
              <a:rPr lang="en-US" sz="1600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(repeat twice)</a:t>
            </a:r>
            <a:endParaRPr lang="en-US" sz="200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0" lvl="0" indent="0">
              <a:buNone/>
              <a:defRPr/>
            </a:pPr>
            <a:r>
              <a:rPr lang="en-US" sz="2000" dirty="0" smtClean="0"/>
              <a:t>And the wise man’s house stood firm!</a:t>
            </a:r>
          </a:p>
          <a:p>
            <a:pPr marL="0" lvl="0" indent="0">
              <a:buNone/>
            </a:pPr>
            <a:r>
              <a:rPr lang="en-US" sz="1600" i="1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(Place fists together)</a:t>
            </a:r>
          </a:p>
          <a:p>
            <a:pPr marL="0" lvl="0" indent="0">
              <a:buNone/>
            </a:pPr>
            <a:endParaRPr lang="en-US" sz="1600" i="1" dirty="0" smtClean="0">
              <a:solidFill>
                <a:srgbClr val="8080AA">
                  <a:lumMod val="60000"/>
                  <a:lumOff val="40000"/>
                </a:srgbClr>
              </a:solidFill>
            </a:endParaRPr>
          </a:p>
          <a:p>
            <a:pPr marL="0" lvl="0" indent="0">
              <a:buNone/>
            </a:pPr>
            <a:r>
              <a:rPr lang="en-US" sz="1600" i="1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(Hammering; move hands away quickly)</a:t>
            </a:r>
            <a:endParaRPr lang="en-US" sz="2000" dirty="0" smtClean="0"/>
          </a:p>
          <a:p>
            <a:pPr marL="0" lvl="0" indent="0">
              <a:buNone/>
              <a:defRPr/>
            </a:pPr>
            <a:r>
              <a:rPr lang="en-US" sz="2000" dirty="0" smtClean="0"/>
              <a:t>The foolish man built his house upon the sand. </a:t>
            </a:r>
            <a:r>
              <a:rPr lang="en-US" sz="1600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(repeat twice)</a:t>
            </a:r>
            <a:endParaRPr lang="en-US" sz="200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0" lvl="0" indent="0">
              <a:buNone/>
              <a:defRPr/>
            </a:pPr>
            <a:r>
              <a:rPr lang="en-US" sz="2000" dirty="0" smtClean="0"/>
              <a:t>And the rain came tumbling down.</a:t>
            </a:r>
          </a:p>
          <a:p>
            <a:pPr marL="0" lvl="0" indent="0">
              <a:buNone/>
            </a:pPr>
            <a:r>
              <a:rPr lang="en-US" sz="1600" i="1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(Lower hands with fingers moving)</a:t>
            </a:r>
            <a:endParaRPr lang="en-US" sz="2000" dirty="0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724400" y="990600"/>
            <a:ext cx="4343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(Lower hands as above, raise hands)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rains came down and the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floods came up. </a:t>
            </a:r>
            <a:r>
              <a:rPr lang="en-US" sz="1600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(repeat twice)</a:t>
            </a:r>
            <a:endParaRPr lang="en-US" sz="200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/>
              <a:t>And the foolish </a:t>
            </a:r>
            <a:r>
              <a:rPr lang="en-US" sz="2000" kern="0" dirty="0" smtClean="0"/>
              <a:t>man’s house went CRASH!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(Clap hands together)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1600" i="1" kern="0" dirty="0" smtClean="0">
              <a:solidFill>
                <a:srgbClr val="8080AA">
                  <a:lumMod val="60000"/>
                  <a:lumOff val="40000"/>
                </a:srgb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(Hammering; point up)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So build your house on the Lord, Jesus Christ. </a:t>
            </a:r>
            <a:r>
              <a:rPr lang="en-US" sz="1600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(repeat twice)</a:t>
            </a:r>
            <a:endParaRPr lang="en-US" sz="200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blessings will all come down. </a:t>
            </a: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(Lower hands with fingers moving)</a:t>
            </a:r>
            <a:endParaRPr lang="en-US" sz="2000" kern="0" dirty="0" smtClean="0">
              <a:solidFill>
                <a:srgbClr val="FFFFFF"/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1600" i="1" kern="0" dirty="0" smtClean="0">
              <a:solidFill>
                <a:srgbClr val="8080AA">
                  <a:lumMod val="60000"/>
                  <a:lumOff val="40000"/>
                </a:srgb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(Lower hands as above, raise hands)</a:t>
            </a:r>
            <a:endParaRPr lang="en-US" sz="2000" kern="0" baseline="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blessings come down as the prayers go up</a:t>
            </a:r>
            <a:r>
              <a:rPr lang="en-US" sz="2000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1600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(repeat twice)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i="1" kern="0" dirty="0" smtClean="0">
                <a:solidFill>
                  <a:srgbClr val="8080AA">
                    <a:lumMod val="60000"/>
                    <a:lumOff val="40000"/>
                  </a:srgbClr>
                </a:solidFill>
              </a:rPr>
              <a:t>(Hammering; point up)</a:t>
            </a:r>
            <a:endParaRPr lang="en-US" sz="2000" i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311275"/>
          </a:xfrm>
        </p:spPr>
        <p:txBody>
          <a:bodyPr/>
          <a:lstStyle/>
          <a:p>
            <a:r>
              <a:rPr lang="en-US" dirty="0" smtClean="0"/>
              <a:t>Only a Little Boy David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Only a little boy David, and only a babbling brook; </a:t>
            </a:r>
          </a:p>
          <a:p>
            <a:pPr marL="0" indent="0">
              <a:buNone/>
            </a:pPr>
            <a:r>
              <a:rPr lang="en-US" sz="2800" dirty="0" smtClean="0"/>
              <a:t>Only a little boy David, and five little stones he took.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One little stone went into the sling, and the sling went round and round; </a:t>
            </a:r>
            <a:r>
              <a:rPr lang="en-US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(repeat once)</a:t>
            </a:r>
            <a:endParaRPr lang="en-US" sz="2800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Round and round, and round, and round, and round, and round, and round; </a:t>
            </a:r>
          </a:p>
          <a:p>
            <a:pPr marL="0" indent="0">
              <a:buNone/>
            </a:pPr>
            <a:r>
              <a:rPr lang="en-US" sz="2800" dirty="0" smtClean="0"/>
              <a:t>One little stone went up, up, up, and the giant came tumbling down.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311275"/>
          </a:xfrm>
        </p:spPr>
        <p:txBody>
          <a:bodyPr/>
          <a:lstStyle/>
          <a:p>
            <a:r>
              <a:rPr lang="en-US" dirty="0" smtClean="0"/>
              <a:t>I’m Happy Today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52400" y="12192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1) I’m </a:t>
            </a:r>
            <a:r>
              <a:rPr lang="en-US" sz="2400" b="1" kern="0" baseline="0" dirty="0" smtClean="0">
                <a:solidFill>
                  <a:srgbClr val="00B0F0"/>
                </a:solidFill>
              </a:rPr>
              <a:t>happy</a:t>
            </a:r>
            <a:r>
              <a:rPr lang="en-US" sz="2400" kern="0" baseline="0" dirty="0" smtClean="0"/>
              <a:t> today, O</a:t>
            </a:r>
            <a:r>
              <a:rPr lang="en-US" sz="2400" kern="0" dirty="0" smtClean="0"/>
              <a:t> yes, I’m </a:t>
            </a:r>
            <a:r>
              <a:rPr lang="en-US" sz="2400" b="1" kern="0" dirty="0" smtClean="0">
                <a:solidFill>
                  <a:srgbClr val="00B0F0"/>
                </a:solidFill>
              </a:rPr>
              <a:t>happy</a:t>
            </a:r>
            <a:r>
              <a:rPr lang="en-US" sz="2400" kern="0" dirty="0" smtClean="0"/>
              <a:t> today,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In Jesus Christ, I’m </a:t>
            </a:r>
            <a:r>
              <a:rPr lang="en-US" sz="2400" b="1" kern="0" dirty="0" smtClean="0">
                <a:solidFill>
                  <a:srgbClr val="00B0F0"/>
                </a:solidFill>
              </a:rPr>
              <a:t>happy</a:t>
            </a:r>
            <a:r>
              <a:rPr lang="en-US" sz="2400" kern="0" dirty="0" smtClean="0"/>
              <a:t> today,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Because He’s taken all my sins away,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And that’s why I’m </a:t>
            </a:r>
            <a:r>
              <a:rPr lang="en-US" sz="2400" b="1" kern="0" dirty="0" smtClean="0">
                <a:solidFill>
                  <a:srgbClr val="00B0F0"/>
                </a:solidFill>
              </a:rPr>
              <a:t>happy</a:t>
            </a:r>
            <a:r>
              <a:rPr lang="en-US" sz="2400" kern="0" dirty="0" smtClean="0"/>
              <a:t> today.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800" kern="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	Additional verses: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		2) I’m </a:t>
            </a:r>
            <a:r>
              <a:rPr lang="en-US" sz="2400" kern="0" dirty="0" smtClean="0">
                <a:solidFill>
                  <a:srgbClr val="00B0F0"/>
                </a:solidFill>
              </a:rPr>
              <a:t>singing</a:t>
            </a:r>
            <a:r>
              <a:rPr lang="en-US" sz="2400" kern="0" dirty="0" smtClean="0"/>
              <a:t> today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		3) I’m </a:t>
            </a:r>
            <a:r>
              <a:rPr lang="en-US" sz="2400" kern="0" dirty="0" smtClean="0">
                <a:solidFill>
                  <a:srgbClr val="00B0F0"/>
                </a:solidFill>
              </a:rPr>
              <a:t>praying</a:t>
            </a:r>
            <a:r>
              <a:rPr lang="en-US" sz="2400" kern="0" dirty="0" smtClean="0"/>
              <a:t> today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		4) I’m </a:t>
            </a:r>
            <a:r>
              <a:rPr lang="en-US" sz="2400" kern="0" dirty="0" smtClean="0">
                <a:solidFill>
                  <a:srgbClr val="00B0F0"/>
                </a:solidFill>
              </a:rPr>
              <a:t>living</a:t>
            </a:r>
            <a:r>
              <a:rPr lang="en-US" sz="2400" kern="0" dirty="0" smtClean="0"/>
              <a:t> today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800" kern="0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5) I’m </a:t>
            </a:r>
            <a:r>
              <a:rPr lang="en-US" sz="2400" b="1" kern="0" dirty="0" smtClean="0">
                <a:solidFill>
                  <a:srgbClr val="FF0000"/>
                </a:solidFill>
              </a:rPr>
              <a:t>happy</a:t>
            </a:r>
            <a:r>
              <a:rPr lang="en-US" sz="2400" kern="0" dirty="0" smtClean="0"/>
              <a:t> today, O yes, I’m </a:t>
            </a:r>
            <a:r>
              <a:rPr lang="en-US" sz="2400" b="1" kern="0" dirty="0" smtClean="0">
                <a:solidFill>
                  <a:srgbClr val="FF0000"/>
                </a:solidFill>
              </a:rPr>
              <a:t>singing </a:t>
            </a:r>
            <a:r>
              <a:rPr lang="en-US" sz="2400" kern="0" dirty="0" smtClean="0"/>
              <a:t>today,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In Jesus Christ, I’m </a:t>
            </a:r>
            <a:r>
              <a:rPr lang="en-US" sz="2400" b="1" kern="0" dirty="0" smtClean="0">
                <a:solidFill>
                  <a:srgbClr val="FF0000"/>
                </a:solidFill>
              </a:rPr>
              <a:t>praying </a:t>
            </a:r>
            <a:r>
              <a:rPr lang="en-US" sz="2400" kern="0" dirty="0" smtClean="0"/>
              <a:t>today,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Because He’s taken all my sins away,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/>
              <a:t>And that’s why I’m </a:t>
            </a:r>
            <a:r>
              <a:rPr lang="en-US" sz="2400" b="1" kern="0" dirty="0" smtClean="0">
                <a:solidFill>
                  <a:srgbClr val="FF0000"/>
                </a:solidFill>
              </a:rPr>
              <a:t>living </a:t>
            </a:r>
            <a:r>
              <a:rPr lang="en-US" sz="2400" kern="0" dirty="0" smtClean="0"/>
              <a:t>today.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11275"/>
          </a:xfrm>
        </p:spPr>
        <p:txBody>
          <a:bodyPr/>
          <a:lstStyle/>
          <a:p>
            <a:r>
              <a:rPr lang="en-US" dirty="0" smtClean="0"/>
              <a:t>Peter, James and John in a Sailboat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52400" y="13716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Peter,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James and John in a sailboat,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(repeat twice)</a:t>
            </a:r>
            <a:endParaRPr kumimoji="0" lang="en-US" sz="2400" b="0" i="1" u="none" strike="noStrike" kern="0" cap="none" spc="0" normalizeH="0" noProof="0" dirty="0" smtClean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Out on the rolling sea.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Fished all night, but caught no fishes, </a:t>
            </a:r>
            <a:r>
              <a:rPr lang="en-US" sz="2000" i="1" kern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(repeat twice)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Out on the rolling sea.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Then came Jesus, walking on the seashore, </a:t>
            </a:r>
            <a:r>
              <a:rPr lang="en-US" sz="2000" i="1" kern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(repeat twice)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Down by the rolling sea.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“Cast your nets on the other side”, </a:t>
            </a:r>
            <a:r>
              <a:rPr lang="en-US" sz="2000" i="1" kern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(repeat twice)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Out on the rolling sea.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boat was filled with fishes, </a:t>
            </a:r>
            <a:r>
              <a:rPr lang="en-US" sz="2000" i="1" kern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(repeat twice)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Out</a:t>
            </a:r>
            <a:r>
              <a:rPr lang="en-US" sz="2400" kern="0" dirty="0" smtClean="0"/>
              <a:t> on the rolling sea.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685800"/>
            <a:ext cx="2993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Tune: “Ten Little Indians”</a:t>
            </a:r>
            <a:endParaRPr lang="en-US" b="1" i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311275"/>
          </a:xfrm>
        </p:spPr>
        <p:txBody>
          <a:bodyPr/>
          <a:lstStyle/>
          <a:p>
            <a:r>
              <a:rPr lang="en-US" dirty="0" smtClean="0"/>
              <a:t>New Testament Song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04800" y="1143000"/>
            <a:ext cx="861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Matthew, Mark, Luke and John,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Acts and the letter to the Romans,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and Second Corinthians, Galatians, and Ephesians,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Philippians, Colossians, First and Second Thessalonians,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/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First</a:t>
            </a:r>
            <a:r>
              <a:rPr lang="en-US" sz="2400" kern="0" dirty="0" smtClean="0"/>
              <a:t> and Second Timothy, Titus and Philemon,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Hebrews,</a:t>
            </a:r>
            <a:r>
              <a:rPr lang="en-US" sz="2400" kern="0" dirty="0" smtClean="0"/>
              <a:t> James, First and Second Peter,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baseline="0" dirty="0" smtClean="0"/>
              <a:t>First</a:t>
            </a:r>
            <a:r>
              <a:rPr lang="en-US" sz="2400" kern="0" dirty="0" smtClean="0"/>
              <a:t> and Second and Third John, Jude and Revelation.</a:t>
            </a:r>
            <a:endParaRPr lang="en-US" sz="24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y and his bubbles design template(2)">
  <a:themeElements>
    <a:clrScheme name="Default Design 5">
      <a:dk1>
        <a:srgbClr val="3E3E5C"/>
      </a:dk1>
      <a:lt1>
        <a:srgbClr val="FFFFFF"/>
      </a:lt1>
      <a:dk2>
        <a:srgbClr val="8080AA"/>
      </a:dk2>
      <a:lt2>
        <a:srgbClr val="FFFFFF"/>
      </a:lt2>
      <a:accent1>
        <a:srgbClr val="8982A4"/>
      </a:accent1>
      <a:accent2>
        <a:srgbClr val="9C62CC"/>
      </a:accent2>
      <a:accent3>
        <a:srgbClr val="C0C0D2"/>
      </a:accent3>
      <a:accent4>
        <a:srgbClr val="DADADA"/>
      </a:accent4>
      <a:accent5>
        <a:srgbClr val="C4C1CF"/>
      </a:accent5>
      <a:accent6>
        <a:srgbClr val="8D58B9"/>
      </a:accent6>
      <a:hlink>
        <a:srgbClr val="FDE065"/>
      </a:hlink>
      <a:folHlink>
        <a:srgbClr val="FFFF99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B08200"/>
        </a:dk1>
        <a:lt1>
          <a:srgbClr val="FFF5C9"/>
        </a:lt1>
        <a:dk2>
          <a:srgbClr val="000000"/>
        </a:dk2>
        <a:lt2>
          <a:srgbClr val="969696"/>
        </a:lt2>
        <a:accent1>
          <a:srgbClr val="FDED9B"/>
        </a:accent1>
        <a:accent2>
          <a:srgbClr val="FF9966"/>
        </a:accent2>
        <a:accent3>
          <a:srgbClr val="FFF9E1"/>
        </a:accent3>
        <a:accent4>
          <a:srgbClr val="966E00"/>
        </a:accent4>
        <a:accent5>
          <a:srgbClr val="FEF4CB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F8F8F8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2D2015"/>
        </a:dk1>
        <a:lt1>
          <a:srgbClr val="FFFFFF"/>
        </a:lt1>
        <a:dk2>
          <a:srgbClr val="808000"/>
        </a:dk2>
        <a:lt2>
          <a:srgbClr val="DFC08D"/>
        </a:lt2>
        <a:accent1>
          <a:srgbClr val="8F8F6D"/>
        </a:accent1>
        <a:accent2>
          <a:srgbClr val="8F5F2F"/>
        </a:accent2>
        <a:accent3>
          <a:srgbClr val="C0C0AA"/>
        </a:accent3>
        <a:accent4>
          <a:srgbClr val="DADADA"/>
        </a:accent4>
        <a:accent5>
          <a:srgbClr val="C6C6BA"/>
        </a:accent5>
        <a:accent6>
          <a:srgbClr val="81552A"/>
        </a:accent6>
        <a:hlink>
          <a:srgbClr val="CCB400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777777"/>
        </a:dk1>
        <a:lt1>
          <a:srgbClr val="FFEFB5"/>
        </a:lt1>
        <a:dk2>
          <a:srgbClr val="818573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1C2BC"/>
        </a:accent3>
        <a:accent4>
          <a:srgbClr val="DACC9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F8A1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3E3E5C"/>
        </a:dk1>
        <a:lt1>
          <a:srgbClr val="FFFFFF"/>
        </a:lt1>
        <a:dk2>
          <a:srgbClr val="8080AA"/>
        </a:dk2>
        <a:lt2>
          <a:srgbClr val="FFFFFF"/>
        </a:lt2>
        <a:accent1>
          <a:srgbClr val="8982A4"/>
        </a:accent1>
        <a:accent2>
          <a:srgbClr val="9C62CC"/>
        </a:accent2>
        <a:accent3>
          <a:srgbClr val="C0C0D2"/>
        </a:accent3>
        <a:accent4>
          <a:srgbClr val="DADADA"/>
        </a:accent4>
        <a:accent5>
          <a:srgbClr val="C4C1CF"/>
        </a:accent5>
        <a:accent6>
          <a:srgbClr val="8D58B9"/>
        </a:accent6>
        <a:hlink>
          <a:srgbClr val="FDE065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989400"/>
        </a:dk1>
        <a:lt1>
          <a:srgbClr val="FF9900"/>
        </a:lt1>
        <a:dk2>
          <a:srgbClr val="DFD293"/>
        </a:dk2>
        <a:lt2>
          <a:srgbClr val="5C1F00"/>
        </a:lt2>
        <a:accent1>
          <a:srgbClr val="FFCC00"/>
        </a:accent1>
        <a:accent2>
          <a:srgbClr val="BE7960"/>
        </a:accent2>
        <a:accent3>
          <a:srgbClr val="FFCAAA"/>
        </a:accent3>
        <a:accent4>
          <a:srgbClr val="817E00"/>
        </a:accent4>
        <a:accent5>
          <a:srgbClr val="FFE2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5A58"/>
        </a:dk1>
        <a:lt1>
          <a:srgbClr val="FFFFCC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AE"/>
        </a:accent4>
        <a:accent5>
          <a:srgbClr val="AAB8B7"/>
        </a:accent5>
        <a:accent6>
          <a:srgbClr val="6264B4"/>
        </a:accent6>
        <a:hlink>
          <a:srgbClr val="CCCC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DFFCD"/>
        </a:lt1>
        <a:dk2>
          <a:srgbClr val="0066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B8E2"/>
        </a:accent3>
        <a:accent4>
          <a:srgbClr val="D8DAAF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E2A700"/>
        </a:lt1>
        <a:dk2>
          <a:srgbClr val="808000"/>
        </a:dk2>
        <a:lt2>
          <a:srgbClr val="E3EBF1"/>
        </a:lt2>
        <a:accent1>
          <a:srgbClr val="767300"/>
        </a:accent1>
        <a:accent2>
          <a:srgbClr val="468A4B"/>
        </a:accent2>
        <a:accent3>
          <a:srgbClr val="C0C0AA"/>
        </a:accent3>
        <a:accent4>
          <a:srgbClr val="C18E00"/>
        </a:accent4>
        <a:accent5>
          <a:srgbClr val="BDBCAA"/>
        </a:accent5>
        <a:accent6>
          <a:srgbClr val="3F7D43"/>
        </a:accent6>
        <a:hlink>
          <a:srgbClr val="CC9900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669900"/>
        </a:dk1>
        <a:lt1>
          <a:srgbClr val="FFFFAD"/>
        </a:lt1>
        <a:dk2>
          <a:srgbClr val="666699"/>
        </a:dk2>
        <a:lt2>
          <a:srgbClr val="808080"/>
        </a:lt2>
        <a:accent1>
          <a:srgbClr val="F9FECE"/>
        </a:accent1>
        <a:accent2>
          <a:srgbClr val="CCC200"/>
        </a:accent2>
        <a:accent3>
          <a:srgbClr val="FFFFD3"/>
        </a:accent3>
        <a:accent4>
          <a:srgbClr val="568200"/>
        </a:accent4>
        <a:accent5>
          <a:srgbClr val="FBFEE3"/>
        </a:accent5>
        <a:accent6>
          <a:srgbClr val="B9B000"/>
        </a:accent6>
        <a:hlink>
          <a:srgbClr val="0099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FEF3D8"/>
        </a:dk1>
        <a:lt1>
          <a:srgbClr val="FCF9E2"/>
        </a:lt1>
        <a:dk2>
          <a:srgbClr val="808000"/>
        </a:dk2>
        <a:lt2>
          <a:srgbClr val="969696"/>
        </a:lt2>
        <a:accent1>
          <a:srgbClr val="C7AD2D"/>
        </a:accent1>
        <a:accent2>
          <a:srgbClr val="8DC6FF"/>
        </a:accent2>
        <a:accent3>
          <a:srgbClr val="FDFBEE"/>
        </a:accent3>
        <a:accent4>
          <a:srgbClr val="D9D0B8"/>
        </a:accent4>
        <a:accent5>
          <a:srgbClr val="E0D3AD"/>
        </a:accent5>
        <a:accent6>
          <a:srgbClr val="7FB3E7"/>
        </a:accent6>
        <a:hlink>
          <a:srgbClr val="0066CC"/>
        </a:hlink>
        <a:folHlink>
          <a:srgbClr val="768D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CC9900"/>
        </a:dk1>
        <a:lt1>
          <a:srgbClr val="FFF9CF"/>
        </a:lt1>
        <a:dk2>
          <a:srgbClr val="996600"/>
        </a:dk2>
        <a:lt2>
          <a:srgbClr val="808080"/>
        </a:lt2>
        <a:accent1>
          <a:srgbClr val="E9E3B7"/>
        </a:accent1>
        <a:accent2>
          <a:srgbClr val="333399"/>
        </a:accent2>
        <a:accent3>
          <a:srgbClr val="FFFBE4"/>
        </a:accent3>
        <a:accent4>
          <a:srgbClr val="AE8200"/>
        </a:accent4>
        <a:accent5>
          <a:srgbClr val="F2EFD8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</TotalTime>
  <Words>2873</Words>
  <Application>Microsoft Office PowerPoint</Application>
  <PresentationFormat>On-screen Show (4:3)</PresentationFormat>
  <Paragraphs>483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Boy and his bubbles design template(2)</vt:lpstr>
      <vt:lpstr>Teaching Our Children to Love God  &amp;  Helping Our Children Get to Heaven</vt:lpstr>
      <vt:lpstr>The Holy Bible</vt:lpstr>
      <vt:lpstr>The B-I-B-L-E</vt:lpstr>
      <vt:lpstr>Be Careful Little Hands</vt:lpstr>
      <vt:lpstr>The Builder’s Song</vt:lpstr>
      <vt:lpstr>Only a Little Boy David</vt:lpstr>
      <vt:lpstr>I’m Happy Today</vt:lpstr>
      <vt:lpstr>Peter, James and John in a Sailboat</vt:lpstr>
      <vt:lpstr>New Testament Song</vt:lpstr>
      <vt:lpstr>Books of the Old Testament (1)</vt:lpstr>
      <vt:lpstr>Books of the Old Testament (2)</vt:lpstr>
      <vt:lpstr>Daniel Was a Man of Prayer</vt:lpstr>
      <vt:lpstr>This Little Light of Mine</vt:lpstr>
      <vt:lpstr>Jericho, Jericho</vt:lpstr>
      <vt:lpstr>Jesus Loves The Little Children</vt:lpstr>
      <vt:lpstr>Praying for our Children</vt:lpstr>
      <vt:lpstr>Setting the Example for our Children</vt:lpstr>
      <vt:lpstr>Closing</vt:lpstr>
      <vt:lpstr>Jesus Loves Me</vt:lpstr>
      <vt:lpstr>Zacchaeus Was a Wee Little Man</vt:lpstr>
      <vt:lpstr>Samson</vt:lpstr>
      <vt:lpstr>Eutychus</vt:lpstr>
      <vt:lpstr>The Father’s Eye on the Sparrow</vt:lpstr>
      <vt:lpstr>Philip and The Eunuch</vt:lpstr>
      <vt:lpstr>There Was a Little Tent House</vt:lpstr>
      <vt:lpstr>Day of Pentecost (Jerusalem)</vt:lpstr>
      <vt:lpstr>Saul of Tarsus</vt:lpstr>
      <vt:lpstr>I Love My Family</vt:lpstr>
      <vt:lpstr>God’s Gifts to Me</vt:lpstr>
      <vt:lpstr>Sing a Song of Sowing</vt:lpstr>
      <vt:lpstr>Pray Each Day</vt:lpstr>
      <vt:lpstr>Jesus Is Our Teacher</vt:lpstr>
      <vt:lpstr>Be Ye Kind</vt:lpstr>
      <vt:lpstr>Blue Skies and Rainbows</vt:lpstr>
      <vt:lpstr>The Birds Up in the Treetops</vt:lpstr>
      <vt:lpstr>Walking on the King’s Highway</vt:lpstr>
      <vt:lpstr>This Is the Cross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</dc:creator>
  <cp:lastModifiedBy>Bellaire Church</cp:lastModifiedBy>
  <cp:revision>68</cp:revision>
  <dcterms:created xsi:type="dcterms:W3CDTF">2007-11-04T20:00:06Z</dcterms:created>
  <dcterms:modified xsi:type="dcterms:W3CDTF">2010-11-07T17:13:56Z</dcterms:modified>
</cp:coreProperties>
</file>