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sldIdLst>
    <p:sldId id="278" r:id="rId2"/>
    <p:sldId id="338" r:id="rId3"/>
    <p:sldId id="297" r:id="rId4"/>
    <p:sldId id="301" r:id="rId5"/>
    <p:sldId id="299" r:id="rId6"/>
    <p:sldId id="296" r:id="rId7"/>
    <p:sldId id="279" r:id="rId8"/>
    <p:sldId id="280" r:id="rId9"/>
    <p:sldId id="281" r:id="rId10"/>
    <p:sldId id="282" r:id="rId11"/>
    <p:sldId id="284" r:id="rId12"/>
    <p:sldId id="291" r:id="rId13"/>
    <p:sldId id="289" r:id="rId14"/>
    <p:sldId id="258" r:id="rId15"/>
    <p:sldId id="290" r:id="rId16"/>
    <p:sldId id="292" r:id="rId17"/>
    <p:sldId id="293" r:id="rId18"/>
    <p:sldId id="294" r:id="rId19"/>
    <p:sldId id="295" r:id="rId20"/>
    <p:sldId id="306" r:id="rId21"/>
    <p:sldId id="307" r:id="rId22"/>
    <p:sldId id="308" r:id="rId23"/>
    <p:sldId id="309" r:id="rId24"/>
    <p:sldId id="310" r:id="rId25"/>
    <p:sldId id="302" r:id="rId26"/>
    <p:sldId id="303" r:id="rId27"/>
    <p:sldId id="304" r:id="rId28"/>
    <p:sldId id="305" r:id="rId29"/>
    <p:sldId id="311" r:id="rId30"/>
    <p:sldId id="312" r:id="rId31"/>
    <p:sldId id="317" r:id="rId32"/>
    <p:sldId id="318" r:id="rId33"/>
    <p:sldId id="319" r:id="rId34"/>
    <p:sldId id="320" r:id="rId35"/>
    <p:sldId id="322" r:id="rId36"/>
    <p:sldId id="331" r:id="rId37"/>
    <p:sldId id="323" r:id="rId38"/>
    <p:sldId id="332" r:id="rId39"/>
    <p:sldId id="324" r:id="rId40"/>
    <p:sldId id="333" r:id="rId41"/>
    <p:sldId id="325" r:id="rId42"/>
    <p:sldId id="334" r:id="rId43"/>
    <p:sldId id="326" r:id="rId44"/>
    <p:sldId id="335" r:id="rId45"/>
    <p:sldId id="336" r:id="rId46"/>
    <p:sldId id="327" r:id="rId47"/>
    <p:sldId id="328" r:id="rId48"/>
    <p:sldId id="329" r:id="rId49"/>
    <p:sldId id="337" r:id="rId50"/>
    <p:sldId id="33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69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409ACA-6C0D-4E52-B4D6-92727C16ABF1}" type="datetimeFigureOut">
              <a:rPr lang="en-US" smtClean="0"/>
              <a:pPr/>
              <a:t>10/31/2010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0E0310-F504-4AA8-B6B9-8AB296BB97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C9BC85-A40D-468D-840B-2D6CC53BB78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C9BC85-A40D-468D-840B-2D6CC53BB78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C9BC85-A40D-468D-840B-2D6CC53BB78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C9BC85-A40D-468D-840B-2D6CC53BB78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C9BC85-A40D-468D-840B-2D6CC53BB78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C9BC85-A40D-468D-840B-2D6CC53BB782}"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C9BC85-A40D-468D-840B-2D6CC53BB782}"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C9BC85-A40D-468D-840B-2D6CC53BB782}"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5C9BC85-A40D-468D-840B-2D6CC53BB782}"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0E0310-F504-4AA8-B6B9-8AB296BB97B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65ECD5C2-21B0-4B12-A096-4558C069C3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CD5C2-21B0-4B12-A096-4558C069C3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CD5C2-21B0-4B12-A096-4558C069C3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65ECD5C2-21B0-4B12-A096-4558C069C3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65ECD5C2-21B0-4B12-A096-4558C069C3A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5ECD5C2-21B0-4B12-A096-4558C069C3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65ECD5C2-21B0-4B12-A096-4558C069C3A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ECD5C2-21B0-4B12-A096-4558C069C3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CD5C2-21B0-4B12-A096-4558C069C3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ECD5C2-21B0-4B12-A096-4558C069C3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D5E1955D-1AC7-4D99-BD6B-4D062007F3D4}" type="datetimeFigureOut">
              <a:rPr lang="en-US" smtClean="0"/>
              <a:pPr/>
              <a:t>10/31/2010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65ECD5C2-21B0-4B12-A096-4558C069C3A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5E1955D-1AC7-4D99-BD6B-4D062007F3D4}" type="datetimeFigureOut">
              <a:rPr lang="en-US" smtClean="0"/>
              <a:pPr/>
              <a:t>10/31/2010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5ECD5C2-21B0-4B12-A096-4558C069C3A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cid:7C1A6541-43D2-4534-BE1C-A09A4DF587B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cid:BE4528FD-3079-4A3D-97BA-A64F74471FB9"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cid:13680ECF-9D48-4EED-A581-4310718199A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cid:EE508901-37F4-4C05-8EC3-E29F7C95ABA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990600"/>
            <a:ext cx="8153400" cy="4524315"/>
          </a:xfrm>
          <a:prstGeom prst="rect">
            <a:avLst/>
          </a:prstGeom>
          <a:noFill/>
          <a:ln>
            <a:noFill/>
          </a:ln>
        </p:spPr>
        <p:txBody>
          <a:bodyPr wrap="square" lIns="91440" tIns="45720" rIns="91440" bIns="45720">
            <a:spAutoFit/>
          </a:bodyPr>
          <a:lstStyle/>
          <a:p>
            <a:pPr algn="ct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2010 </a:t>
            </a:r>
            <a:r>
              <a:rPr lang="en-US"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REPORT</a:t>
            </a:r>
          </a:p>
          <a:p>
            <a:pPr algn="ct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BY</a:t>
            </a:r>
          </a:p>
          <a:p>
            <a:pPr algn="ctr"/>
            <a:r>
              <a:rPr lang="en-US" sz="7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JESUS TREVINO</a:t>
            </a:r>
          </a:p>
          <a:p>
            <a:pPr algn="ct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LAKE JACKSON, TX.</a:t>
            </a:r>
            <a:endParaRPr lang="en-US" sz="7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7C1A6541-43D2-4534-BE1C-A09A4DF587B6"/>
          <p:cNvPicPr/>
          <p:nvPr/>
        </p:nvPicPr>
        <p:blipFill>
          <a:blip r:embed="rId3" r:link="rId4" cstate="print"/>
          <a:srcRect/>
          <a:stretch>
            <a:fillRect/>
          </a:stretch>
        </p:blipFill>
        <p:spPr bwMode="auto">
          <a:xfrm>
            <a:off x="1905000" y="0"/>
            <a:ext cx="52578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BE4528FD-3079-4A3D-97BA-A64F74471FB9"/>
          <p:cNvPicPr/>
          <p:nvPr/>
        </p:nvPicPr>
        <p:blipFill>
          <a:blip r:embed="rId3" r:link="rId4" cstate="print"/>
          <a:srcRect/>
          <a:stretch>
            <a:fillRect/>
          </a:stretch>
        </p:blipFill>
        <p:spPr bwMode="auto">
          <a:xfrm>
            <a:off x="1828800" y="0"/>
            <a:ext cx="54864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AppData\Local\Microsoft\Windows\Temporary Internet Files\Content.Word\DSC04696.jpg"/>
          <p:cNvPicPr/>
          <p:nvPr/>
        </p:nvPicPr>
        <p:blipFill>
          <a:blip r:embed="rId3" cstate="print"/>
          <a:srcRect/>
          <a:stretch>
            <a:fillRect/>
          </a:stretch>
        </p:blipFill>
        <p:spPr bwMode="auto">
          <a:xfrm rot="5400000">
            <a:off x="876300" y="1028700"/>
            <a:ext cx="6858000" cy="4800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AppData\Local\Microsoft\Windows\Temporary Internet Files\Content.Word\DSC04679.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Owner\Pictures\Foto Peru3.JPG"/>
          <p:cNvPicPr/>
          <p:nvPr/>
        </p:nvPicPr>
        <p:blipFill>
          <a:blip r:embed="rId3" cstate="print"/>
          <a:srcRect/>
          <a:stretch>
            <a:fillRect/>
          </a:stretch>
        </p:blipFill>
        <p:spPr bwMode="auto">
          <a:xfrm>
            <a:off x="1524000" y="0"/>
            <a:ext cx="55626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AppData\Local\Microsoft\Windows\Temporary Internet Files\Content.Word\DSC04687.jpg"/>
          <p:cNvPicPr/>
          <p:nvPr/>
        </p:nvPicPr>
        <p:blipFill>
          <a:blip r:embed="rId3" cstate="print"/>
          <a:srcRect/>
          <a:stretch>
            <a:fillRect/>
          </a:stretch>
        </p:blipFill>
        <p:spPr bwMode="auto">
          <a:xfrm rot="16200000">
            <a:off x="1143000" y="914400"/>
            <a:ext cx="6858000" cy="50292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AppData\Local\Microsoft\Windows\Temporary Internet Files\Content.Word\DSC04697.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AppData\Local\Microsoft\Windows\Temporary Internet Files\Content.Word\DSC04698.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AppData\Local\Microsoft\Windows\Temporary Internet Files\Content.Word\DSC04699.jpg"/>
          <p:cNvPicPr/>
          <p:nvPr/>
        </p:nvPicPr>
        <p:blipFill>
          <a:blip r:embed="rId3" cstate="print"/>
          <a:srcRect/>
          <a:stretch>
            <a:fillRect/>
          </a:stretch>
        </p:blipFill>
        <p:spPr bwMode="auto">
          <a:xfrm>
            <a:off x="0" y="0"/>
            <a:ext cx="89916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Owner\AppData\Local\Microsoft\Windows\Temporary Internet Files\Content.Word\DSC04700.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Pictures\2010\familia.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wner\Pictures\New Folder\05-22-10_1059.jpg"/>
          <p:cNvPicPr>
            <a:picLocks noChangeAspect="1" noChangeArrowheads="1"/>
          </p:cNvPicPr>
          <p:nvPr/>
        </p:nvPicPr>
        <p:blipFill>
          <a:blip r:embed="rId3" cstate="print"/>
          <a:srcRect/>
          <a:stretch>
            <a:fillRect/>
          </a:stretch>
        </p:blipFill>
        <p:spPr bwMode="auto">
          <a:xfrm>
            <a:off x="0" y="0"/>
            <a:ext cx="9144000" cy="684276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wner\Pictures\New Folder\05-23-10_1128.jpg"/>
          <p:cNvPicPr>
            <a:picLocks noChangeAspect="1" noChangeArrowheads="1"/>
          </p:cNvPicPr>
          <p:nvPr/>
        </p:nvPicPr>
        <p:blipFill>
          <a:blip r:embed="rId3" cstate="print"/>
          <a:srcRect/>
          <a:stretch>
            <a:fillRect/>
          </a:stretch>
        </p:blipFill>
        <p:spPr bwMode="auto">
          <a:xfrm>
            <a:off x="0" y="0"/>
            <a:ext cx="9144000" cy="688848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wner\Pictures\New Folder\05-23-10_1129.jpg"/>
          <p:cNvPicPr>
            <a:picLocks noChangeAspect="1" noChangeArrowheads="1"/>
          </p:cNvPicPr>
          <p:nvPr/>
        </p:nvPicPr>
        <p:blipFill>
          <a:blip r:embed="rId3" cstate="print"/>
          <a:srcRect/>
          <a:stretch>
            <a:fillRect/>
          </a:stretch>
        </p:blipFill>
        <p:spPr bwMode="auto">
          <a:xfrm>
            <a:off x="0" y="0"/>
            <a:ext cx="9144000" cy="688848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wner\Pictures\New Folder\05-23-10_211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Owner\Pictures\New Folder\05-23-10_212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wner\Pictures\New Folder\02-21-10_1207.jpg"/>
          <p:cNvPicPr>
            <a:picLocks noChangeAspect="1" noChangeArrowheads="1"/>
          </p:cNvPicPr>
          <p:nvPr/>
        </p:nvPicPr>
        <p:blipFill>
          <a:blip r:embed="rId3" cstate="print"/>
          <a:srcRect/>
          <a:stretch>
            <a:fillRect/>
          </a:stretch>
        </p:blipFill>
        <p:spPr bwMode="auto">
          <a:xfrm rot="5400000">
            <a:off x="1192529" y="712471"/>
            <a:ext cx="6858001" cy="543306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wner\Pictures\New Folder\03-22-10_1750.jpg"/>
          <p:cNvPicPr>
            <a:picLocks noChangeAspect="1" noChangeArrowheads="1"/>
          </p:cNvPicPr>
          <p:nvPr/>
        </p:nvPicPr>
        <p:blipFill>
          <a:blip r:embed="rId3" cstate="print"/>
          <a:srcRect/>
          <a:stretch>
            <a:fillRect/>
          </a:stretch>
        </p:blipFill>
        <p:spPr bwMode="auto">
          <a:xfrm rot="5400000">
            <a:off x="1066800" y="685800"/>
            <a:ext cx="6858000" cy="54864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Owner\Pictures\New Folder\03-24-10_1714.jpg"/>
          <p:cNvPicPr>
            <a:picLocks noChangeAspect="1" noChangeArrowheads="1"/>
          </p:cNvPicPr>
          <p:nvPr/>
        </p:nvPicPr>
        <p:blipFill>
          <a:blip r:embed="rId3" cstate="print"/>
          <a:srcRect/>
          <a:stretch>
            <a:fillRect/>
          </a:stretch>
        </p:blipFill>
        <p:spPr bwMode="auto">
          <a:xfrm rot="5400000">
            <a:off x="952500" y="723900"/>
            <a:ext cx="6858000" cy="5410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wner\Pictures\New Folder\03-24-10_2053.jpg"/>
          <p:cNvPicPr>
            <a:picLocks noChangeAspect="1" noChangeArrowheads="1"/>
          </p:cNvPicPr>
          <p:nvPr/>
        </p:nvPicPr>
        <p:blipFill>
          <a:blip r:embed="rId3" cstate="print"/>
          <a:srcRect/>
          <a:stretch>
            <a:fillRect/>
          </a:stretch>
        </p:blipFill>
        <p:spPr bwMode="auto">
          <a:xfrm>
            <a:off x="0" y="0"/>
            <a:ext cx="9144000" cy="682752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Owner\Pictures\New Folder\08-29-10_1754.jpg"/>
          <p:cNvPicPr>
            <a:picLocks noChangeAspect="1" noChangeArrowheads="1"/>
          </p:cNvPicPr>
          <p:nvPr/>
        </p:nvPicPr>
        <p:blipFill>
          <a:blip r:embed="rId3" cstate="print"/>
          <a:srcRect/>
          <a:stretch>
            <a:fillRect/>
          </a:stretch>
        </p:blipFill>
        <p:spPr bwMode="auto">
          <a:xfrm>
            <a:off x="0" y="30480"/>
            <a:ext cx="9144000" cy="68275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DCIM\106NIKON\DSCN1269.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Owner\Pictures\New Folder\08-29-10_175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Owner\Pictures\New Folder\09-04-10_2004.jpg"/>
          <p:cNvPicPr>
            <a:picLocks noChangeAspect="1" noChangeArrowheads="1"/>
          </p:cNvPicPr>
          <p:nvPr/>
        </p:nvPicPr>
        <p:blipFill>
          <a:blip r:embed="rId3" cstate="print"/>
          <a:srcRect/>
          <a:stretch>
            <a:fillRect/>
          </a:stretch>
        </p:blipFill>
        <p:spPr bwMode="auto">
          <a:xfrm rot="5400000">
            <a:off x="1066800" y="685800"/>
            <a:ext cx="6858000" cy="5486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Owner\Pictures\New Folder\09-04-10_2005.jpg"/>
          <p:cNvPicPr>
            <a:picLocks noChangeAspect="1" noChangeArrowheads="1"/>
          </p:cNvPicPr>
          <p:nvPr/>
        </p:nvPicPr>
        <p:blipFill>
          <a:blip r:embed="rId3" cstate="print"/>
          <a:srcRect/>
          <a:stretch>
            <a:fillRect/>
          </a:stretch>
        </p:blipFill>
        <p:spPr bwMode="auto">
          <a:xfrm rot="5400000">
            <a:off x="990600" y="685800"/>
            <a:ext cx="6858000" cy="54864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Owner\Pictures\New Folder\10-17-10_1257.jpg"/>
          <p:cNvPicPr>
            <a:picLocks noChangeAspect="1" noChangeArrowheads="1"/>
          </p:cNvPicPr>
          <p:nvPr/>
        </p:nvPicPr>
        <p:blipFill>
          <a:blip r:embed="rId3" cstate="print"/>
          <a:srcRect/>
          <a:stretch>
            <a:fillRect/>
          </a:stretch>
        </p:blipFill>
        <p:spPr bwMode="auto">
          <a:xfrm rot="5400000">
            <a:off x="762000" y="685800"/>
            <a:ext cx="6858000" cy="5486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Owner\Pictures\New Folder\10-17-10_1258.jpg"/>
          <p:cNvPicPr>
            <a:picLocks noChangeAspect="1" noChangeArrowheads="1"/>
          </p:cNvPicPr>
          <p:nvPr/>
        </p:nvPicPr>
        <p:blipFill>
          <a:blip r:embed="rId3" cstate="print"/>
          <a:srcRect/>
          <a:stretch>
            <a:fillRect/>
          </a:stretch>
        </p:blipFill>
        <p:spPr bwMode="auto">
          <a:xfrm rot="5400000">
            <a:off x="990600" y="685800"/>
            <a:ext cx="6858000" cy="5486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4"/>
          <p:cNvSpPr txBox="1">
            <a:spLocks noChangeArrowheads="1"/>
          </p:cNvSpPr>
          <p:nvPr/>
        </p:nvSpPr>
        <p:spPr bwMode="auto">
          <a:xfrm>
            <a:off x="381000" y="1676400"/>
            <a:ext cx="8382000" cy="4801314"/>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REV. 7:10</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After these things I looked, and behold, a great multitude which no one could number, of all nations, tribes, peoples, and tongues, standing before the throne and before the Lamb, clothed with white robes, with palm branches in their hands.</a:t>
            </a:r>
          </a:p>
        </p:txBody>
      </p:sp>
      <p:sp>
        <p:nvSpPr>
          <p:cNvPr id="5" name="Rectangle 4"/>
          <p:cNvSpPr/>
          <p:nvPr/>
        </p:nvSpPr>
        <p:spPr>
          <a:xfrm>
            <a:off x="2133600" y="457200"/>
            <a:ext cx="473815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SALVATION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slide(fromBottom)">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1143000"/>
            <a:ext cx="7772400" cy="2585323"/>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PETER 1:5</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Who are kept by the power of God through  faith for salvation ready to be revealed in the last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457200" y="1981200"/>
            <a:ext cx="7848600" cy="3139321"/>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EPHESIANS 2:5</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Even when we were dead in trespasses, made us alive together with Christ (by grace you have been saved).</a:t>
            </a:r>
          </a:p>
        </p:txBody>
      </p:sp>
      <p:sp>
        <p:nvSpPr>
          <p:cNvPr id="6" name="Rectangle 5"/>
          <p:cNvSpPr/>
          <p:nvPr/>
        </p:nvSpPr>
        <p:spPr>
          <a:xfrm>
            <a:off x="2819400" y="533400"/>
            <a:ext cx="28956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slide(fromBottom)">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3400" y="609600"/>
            <a:ext cx="7696200" cy="2585323"/>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ROMANS 6:23</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the wages of sin is death, but the gift of God is eternal life in Christ Jesus our Lord.</a:t>
            </a:r>
          </a:p>
        </p:txBody>
      </p:sp>
      <p:sp>
        <p:nvSpPr>
          <p:cNvPr id="3" name="Text Box 5"/>
          <p:cNvSpPr txBox="1">
            <a:spLocks noChangeArrowheads="1"/>
          </p:cNvSpPr>
          <p:nvPr/>
        </p:nvSpPr>
        <p:spPr bwMode="auto">
          <a:xfrm>
            <a:off x="533400" y="3856672"/>
            <a:ext cx="7391400" cy="1477328"/>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Odsonia</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Wages</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Charisma –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Gift</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304800" y="1447800"/>
            <a:ext cx="8229600" cy="2585323"/>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ROMANS 5:1</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Therefore, having been justified by faith, we have peace with God through our Lord Jesus Christ.</a:t>
            </a:r>
          </a:p>
        </p:txBody>
      </p:sp>
      <p:sp>
        <p:nvSpPr>
          <p:cNvPr id="28676" name="Text Box 4"/>
          <p:cNvSpPr txBox="1">
            <a:spLocks noChangeArrowheads="1"/>
          </p:cNvSpPr>
          <p:nvPr/>
        </p:nvSpPr>
        <p:spPr bwMode="auto">
          <a:xfrm>
            <a:off x="228600" y="4343400"/>
            <a:ext cx="8229600" cy="2031325"/>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PETER 1:9</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Receiving the end of your faith – the salvation of your souls.</a:t>
            </a:r>
          </a:p>
        </p:txBody>
      </p:sp>
      <p:sp>
        <p:nvSpPr>
          <p:cNvPr id="7" name="Rectangle 6"/>
          <p:cNvSpPr/>
          <p:nvPr/>
        </p:nvSpPr>
        <p:spPr>
          <a:xfrm>
            <a:off x="3276600" y="533400"/>
            <a:ext cx="186486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FAITH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slide(fromBottom)">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slide(fromBottom)">
                                      <p:cBhvr>
                                        <p:cTn id="1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utoUpdateAnimBg="0"/>
      <p:bldP spid="2867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DCIM\106NIKON\DSCN1270.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304800"/>
            <a:ext cx="8534400" cy="2585323"/>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HEBREWS 5:9</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having been perfected, He became the author of eternal salvation to all who obey Him.</a:t>
            </a:r>
          </a:p>
        </p:txBody>
      </p:sp>
      <p:sp>
        <p:nvSpPr>
          <p:cNvPr id="3" name="Text Box 6"/>
          <p:cNvSpPr txBox="1">
            <a:spLocks noChangeArrowheads="1"/>
          </p:cNvSpPr>
          <p:nvPr/>
        </p:nvSpPr>
        <p:spPr bwMode="auto">
          <a:xfrm>
            <a:off x="228600" y="2895600"/>
            <a:ext cx="8534400" cy="3693319"/>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HEBREWS 11:6,7</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But without faith it is impossible to please Him, for he who comes to God must believe that He is, and that He is a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rewarder</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of those who diligently seek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p:cNvSpPr txBox="1">
            <a:spLocks noChangeArrowheads="1"/>
          </p:cNvSpPr>
          <p:nvPr/>
        </p:nvSpPr>
        <p:spPr bwMode="auto">
          <a:xfrm>
            <a:off x="228600" y="1295400"/>
            <a:ext cx="8229600" cy="2031325"/>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JAMES 2:24</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 see then that a man is justified by works, and not by faith only.</a:t>
            </a:r>
          </a:p>
        </p:txBody>
      </p:sp>
      <p:sp>
        <p:nvSpPr>
          <p:cNvPr id="29700" name="Text Box 4"/>
          <p:cNvSpPr txBox="1">
            <a:spLocks noChangeArrowheads="1"/>
          </p:cNvSpPr>
          <p:nvPr/>
        </p:nvSpPr>
        <p:spPr bwMode="auto">
          <a:xfrm>
            <a:off x="228600" y="3505200"/>
            <a:ext cx="8610600" cy="3139321"/>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EPHESIANS 2:10</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That in the dispensation of the fullness of the times He might gather together in one all things in Christ, both which are in heaven and  which are on earth – in Him.</a:t>
            </a:r>
          </a:p>
        </p:txBody>
      </p:sp>
      <p:sp>
        <p:nvSpPr>
          <p:cNvPr id="7" name="Rectangle 6"/>
          <p:cNvSpPr/>
          <p:nvPr/>
        </p:nvSpPr>
        <p:spPr>
          <a:xfrm>
            <a:off x="3048000" y="228600"/>
            <a:ext cx="246625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slide(fromBottom)">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slide(fromBottom)">
                                      <p:cBhvr>
                                        <p:cTn id="12" dur="5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utoUpdateAnimBg="0"/>
      <p:bldP spid="29700"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04800" y="3429000"/>
            <a:ext cx="8382000" cy="3139321"/>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THESSALONIANS 1:3</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Remembering without ceasing your work of faith, labor of love, and patience of hope in our Lord Jesus Christ in the sight of our God and Father.</a:t>
            </a:r>
          </a:p>
        </p:txBody>
      </p:sp>
      <p:sp>
        <p:nvSpPr>
          <p:cNvPr id="3" name="Text Box 5"/>
          <p:cNvSpPr txBox="1">
            <a:spLocks noChangeArrowheads="1"/>
          </p:cNvSpPr>
          <p:nvPr/>
        </p:nvSpPr>
        <p:spPr bwMode="auto">
          <a:xfrm>
            <a:off x="228600" y="304800"/>
            <a:ext cx="8610600" cy="2585323"/>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MATTHEW 25:31</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“When the Son of Man comes in His glory, and all the holy angels with Him, then He will sit on the throne of His glory.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228600" y="1905000"/>
            <a:ext cx="8610600" cy="3693319"/>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COR 1:21</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since, in the wisdom of God, the world through wisdom did not know God, it pleased God through the foolishness of the message preached to save those </a:t>
            </a: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eho</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believe.</a:t>
            </a:r>
          </a:p>
        </p:txBody>
      </p:sp>
      <p:sp>
        <p:nvSpPr>
          <p:cNvPr id="6" name="Rectangle 5"/>
          <p:cNvSpPr/>
          <p:nvPr/>
        </p:nvSpPr>
        <p:spPr>
          <a:xfrm>
            <a:off x="2514600" y="304800"/>
            <a:ext cx="371326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PREACHING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slide(fromBottom)">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28600" y="381000"/>
            <a:ext cx="8686800" cy="5078313"/>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ROMANS 10:13-14</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“whoever calls on the name of the LORD shall be saved”.</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How then shall they call on Him in whom they have not believed? And how shall they believe in Him of whom they have not heard? And how shall they hear without a preacher?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33400" y="685800"/>
            <a:ext cx="7848600" cy="3693319"/>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ACTS 22:10</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“So I said, “What shall I do, Lord? And the Lord said to me, ‘Arise and go into Damascus, and there you will be told all things which are appointed for you to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 Box 3"/>
          <p:cNvSpPr txBox="1">
            <a:spLocks noChangeArrowheads="1"/>
          </p:cNvSpPr>
          <p:nvPr/>
        </p:nvSpPr>
        <p:spPr bwMode="auto">
          <a:xfrm>
            <a:off x="0" y="762000"/>
            <a:ext cx="9144000" cy="2585323"/>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ROMANS 5:9</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Much more then, having now been justified by His blood, we shall be saved from wrath through Him.</a:t>
            </a:r>
          </a:p>
        </p:txBody>
      </p:sp>
      <p:sp>
        <p:nvSpPr>
          <p:cNvPr id="31748" name="Text Box 4"/>
          <p:cNvSpPr txBox="1">
            <a:spLocks noChangeArrowheads="1"/>
          </p:cNvSpPr>
          <p:nvPr/>
        </p:nvSpPr>
        <p:spPr bwMode="auto">
          <a:xfrm>
            <a:off x="0" y="3505200"/>
            <a:ext cx="9144000" cy="2862322"/>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REVELATION </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7:14. And </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 said to him, “Sir, you know.” So he said to me, “These are the ones who come out of the great tribulation, and washed their robes and made them white in the blood of the Lamb.</a:t>
            </a:r>
          </a:p>
        </p:txBody>
      </p:sp>
      <p:sp>
        <p:nvSpPr>
          <p:cNvPr id="5" name="Rectangle 4"/>
          <p:cNvSpPr/>
          <p:nvPr/>
        </p:nvSpPr>
        <p:spPr>
          <a:xfrm>
            <a:off x="3124200" y="0"/>
            <a:ext cx="228312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slide(fromBottom)">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slide(fromBottom)">
                                      <p:cBhvr>
                                        <p:cTn id="12"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utoUpdateAnimBg="0"/>
      <p:bldP spid="3174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228600" y="304800"/>
            <a:ext cx="8763000" cy="6186309"/>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JOHN 1:7-10</a:t>
            </a:r>
          </a:p>
          <a:p>
            <a:pPr>
              <a:spcBef>
                <a:spcPct val="50000"/>
              </a:spcBef>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But if we walk in the light as He is in the light, we have fellowship with one another, and the blood of Jesus Christ His Son cleanses us from all sin.</a:t>
            </a:r>
          </a:p>
          <a:p>
            <a:pPr>
              <a:spcBef>
                <a:spcPct val="50000"/>
              </a:spcBef>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If we say that we have no sin, we deceive ourselves, and the truth is not in us.</a:t>
            </a:r>
          </a:p>
          <a:p>
            <a:pPr>
              <a:spcBef>
                <a:spcPct val="50000"/>
              </a:spcBef>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If we confess our sins, He is faithful and just to forgive us our sins and to cleanse us from all unrighteousness.</a:t>
            </a:r>
          </a:p>
          <a:p>
            <a:pPr>
              <a:spcBef>
                <a:spcPct val="50000"/>
              </a:spcBef>
            </a:pPr>
            <a:r>
              <a:rPr 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If we say that we have not sinned, we make Him a liar, and His word is not in us</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lide(fromBottom)">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228600" y="1600200"/>
            <a:ext cx="8610600" cy="3693319"/>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 PETER 3:21</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There is also an antitype which now saves us – baptism (not the removal of the filth of the flesh, but the answer of a good conscience toward God), through the resurrection of Jesus Christ.</a:t>
            </a:r>
          </a:p>
        </p:txBody>
      </p:sp>
      <p:sp>
        <p:nvSpPr>
          <p:cNvPr id="6" name="Rectangle 5"/>
          <p:cNvSpPr/>
          <p:nvPr/>
        </p:nvSpPr>
        <p:spPr>
          <a:xfrm>
            <a:off x="2971800" y="228600"/>
            <a:ext cx="287290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BAPTISM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slide(fromBottom)">
                                      <p:cBhvr>
                                        <p:cTn id="7"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3164681"/>
            <a:ext cx="8458200" cy="3693319"/>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ACTS 2:38</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Peter said to them, “Repent, and let every one of you be baptized in the name of Jesus Christ for the remission of sins; and you shall receive the gift of the Holy Spirit. </a:t>
            </a:r>
          </a:p>
        </p:txBody>
      </p:sp>
      <p:sp>
        <p:nvSpPr>
          <p:cNvPr id="3" name="Text Box 4"/>
          <p:cNvSpPr txBox="1">
            <a:spLocks noChangeArrowheads="1"/>
          </p:cNvSpPr>
          <p:nvPr/>
        </p:nvSpPr>
        <p:spPr bwMode="auto">
          <a:xfrm>
            <a:off x="228600" y="457200"/>
            <a:ext cx="8229600" cy="2585323"/>
          </a:xfrm>
          <a:prstGeom prst="rect">
            <a:avLst/>
          </a:prstGeom>
          <a:noFill/>
          <a:ln w="9525">
            <a:noFill/>
            <a:miter lim="800000"/>
            <a:headEnd/>
            <a:tailEnd/>
          </a:ln>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MARK 16:16</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 who believes and is baptized will be saved; but he who does not believe will be condemned.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DCIM\106NIKON\DSCN1271.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 y="533400"/>
            <a:ext cx="8686800" cy="2585323"/>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ACTS 22:16</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And now why are you waiting? Arise and be baptized, and wash away your sins, calling on the name of the Lord.</a:t>
            </a:r>
          </a:p>
        </p:txBody>
      </p:sp>
      <p:sp>
        <p:nvSpPr>
          <p:cNvPr id="34819" name="Text Box 3"/>
          <p:cNvSpPr txBox="1">
            <a:spLocks noChangeArrowheads="1"/>
          </p:cNvSpPr>
          <p:nvPr/>
        </p:nvSpPr>
        <p:spPr bwMode="auto">
          <a:xfrm>
            <a:off x="304800" y="3733800"/>
            <a:ext cx="8534400" cy="2031325"/>
          </a:xfrm>
          <a:prstGeom prst="rect">
            <a:avLst/>
          </a:prstGeom>
          <a:noFill/>
          <a:ln w="9525">
            <a:noFill/>
            <a:miter lim="800000"/>
            <a:headEnd/>
            <a:tailEnd/>
          </a:ln>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GALATIANS 3:27</a:t>
            </a:r>
          </a:p>
          <a:p>
            <a:pPr>
              <a:spcBef>
                <a:spcPct val="50000"/>
              </a:spcBef>
            </a:pP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as many of you as were baptized into Christ have put on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slide(fromBottom)">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slide(fromBottom)">
                                      <p:cBhvr>
                                        <p:cTn id="12"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raphics\Fotos\Foto037.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Graphics\Fotos\Foto041.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13680ECF-9D48-4EED-A581-4310718199A0"/>
          <p:cNvPicPr/>
          <p:nvPr/>
        </p:nvPicPr>
        <p:blipFill>
          <a:blip r:embed="rId3" r:link="rId4" cstate="print"/>
          <a:srcRect/>
          <a:stretch>
            <a:fillRect/>
          </a:stretch>
        </p:blipFill>
        <p:spPr bwMode="auto">
          <a:xfrm>
            <a:off x="2057400" y="0"/>
            <a:ext cx="4953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d:EE508901-37F4-4C05-8EC3-E29F7C95ABAF"/>
          <p:cNvPicPr/>
          <p:nvPr/>
        </p:nvPicPr>
        <p:blipFill>
          <a:blip r:embed="rId3" r:link="rId4" cstate="print"/>
          <a:srcRect/>
          <a:stretch>
            <a:fillRect/>
          </a:stretch>
        </p:blipFill>
        <p:spPr bwMode="auto">
          <a:xfrm>
            <a:off x="1600200" y="0"/>
            <a:ext cx="5410200" cy="6858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204</TotalTime>
  <Words>879</Words>
  <Application>Microsoft Office PowerPoint</Application>
  <PresentationFormat>On-screen Show (4:3)</PresentationFormat>
  <Paragraphs>112</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23</cp:revision>
  <dcterms:created xsi:type="dcterms:W3CDTF">2010-10-30T15:53:32Z</dcterms:created>
  <dcterms:modified xsi:type="dcterms:W3CDTF">2010-10-31T20:15:06Z</dcterms:modified>
</cp:coreProperties>
</file>