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E3163A-F0F2-4AF3-9EEC-7BBE1B86303C}" type="datetimeFigureOut">
              <a:rPr lang="en-US" smtClean="0"/>
              <a:pPr/>
              <a:t>12/19/2010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AE898E-A2CB-4B55-9368-FB885BD0476A}" type="slidenum">
              <a:rPr lang="en-US" smtClean="0"/>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AE898E-A2CB-4B55-9368-FB885BD0476A}"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AE898E-A2CB-4B55-9368-FB885BD0476A}"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AE898E-A2CB-4B55-9368-FB885BD0476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AE898E-A2CB-4B55-9368-FB885BD0476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AE898E-A2CB-4B55-9368-FB885BD0476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1AE898E-A2CB-4B55-9368-FB885BD047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1AE898E-A2CB-4B55-9368-FB885BD0476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E3163A-F0F2-4AF3-9EEC-7BBE1B86303C}" type="datetimeFigureOut">
              <a:rPr lang="en-US" smtClean="0"/>
              <a:pPr/>
              <a:t>12/19/2010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1AE898E-A2CB-4B55-9368-FB885BD0476A}"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6E3163A-F0F2-4AF3-9EEC-7BBE1B86303C}" type="datetimeFigureOut">
              <a:rPr lang="en-US" smtClean="0"/>
              <a:pPr/>
              <a:t>12/19/2010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AE898E-A2CB-4B55-9368-FB885BD047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E3163A-F0F2-4AF3-9EEC-7BBE1B86303C}" type="datetimeFigureOut">
              <a:rPr lang="en-US" smtClean="0"/>
              <a:pPr/>
              <a:t>12/19/2010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AE898E-A2CB-4B55-9368-FB885BD0476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6E3163A-F0F2-4AF3-9EEC-7BBE1B86303C}" type="datetimeFigureOut">
              <a:rPr lang="en-US" smtClean="0"/>
              <a:pPr/>
              <a:t>12/19/2010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AE898E-A2CB-4B55-9368-FB885BD047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990600"/>
            <a:ext cx="4267200" cy="1447800"/>
          </a:xfrm>
        </p:spPr>
        <p:txBody>
          <a:bodyPr/>
          <a:lstStyle/>
          <a:p>
            <a:r>
              <a:rPr lang="en-US" dirty="0" smtClean="0"/>
              <a:t>Courtesy</a:t>
            </a:r>
            <a:endParaRPr lang="en-US" dirty="0"/>
          </a:p>
        </p:txBody>
      </p:sp>
      <p:sp>
        <p:nvSpPr>
          <p:cNvPr id="3" name="Subtitle 2"/>
          <p:cNvSpPr>
            <a:spLocks noGrp="1"/>
          </p:cNvSpPr>
          <p:nvPr>
            <p:ph type="subTitle" idx="1"/>
          </p:nvPr>
        </p:nvSpPr>
        <p:spPr>
          <a:xfrm>
            <a:off x="685800" y="2819400"/>
            <a:ext cx="7772400" cy="2438400"/>
          </a:xfrm>
        </p:spPr>
        <p:txBody>
          <a:bodyPr>
            <a:normAutofit lnSpcReduction="10000"/>
          </a:bodyPr>
          <a:lstStyle/>
          <a:p>
            <a:r>
              <a:rPr lang="en-US" dirty="0" smtClean="0"/>
              <a:t>“Make my joy complete by being of the same mind, maintaining the same love, united in spirit, intent on one purpose. Do nothing from selfishness or empty conceit, but with humility of mind regard one another as more important than yourselves” (Phil. 2:3-4). </a:t>
            </a:r>
            <a:endParaRPr lang="en-US"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Life is so fast paced, and everyone gets in our way.</a:t>
            </a:r>
          </a:p>
          <a:p>
            <a:r>
              <a:rPr lang="en-US" dirty="0" smtClean="0"/>
              <a:t>Abruptness has replaced kindness.</a:t>
            </a:r>
          </a:p>
          <a:p>
            <a:r>
              <a:rPr lang="en-US" dirty="0" smtClean="0"/>
              <a:t>“Courtesy” – The way we behave in court.  The king’s court, not the judge’s.</a:t>
            </a:r>
          </a:p>
          <a:p>
            <a:r>
              <a:rPr lang="en-US" dirty="0" smtClean="0"/>
              <a:t>If you went before an absolute monarch, how would you behave?</a:t>
            </a:r>
            <a:endParaRPr lang="en-US" dirty="0"/>
          </a:p>
        </p:txBody>
      </p:sp>
      <p:sp>
        <p:nvSpPr>
          <p:cNvPr id="3" name="Title 2"/>
          <p:cNvSpPr>
            <a:spLocks noGrp="1"/>
          </p:cNvSpPr>
          <p:nvPr>
            <p:ph type="title"/>
          </p:nvPr>
        </p:nvSpPr>
        <p:spPr/>
        <p:txBody>
          <a:bodyPr/>
          <a:lstStyle/>
          <a:p>
            <a:r>
              <a:rPr lang="en-US" dirty="0" smtClean="0"/>
              <a:t>Lost In Our Society</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Politeness (manners) – Developed within cultures to ease human relations. Each culture is different. Be careful about announcing one as “wrong”.</a:t>
            </a:r>
          </a:p>
          <a:p>
            <a:r>
              <a:rPr lang="en-US" dirty="0" smtClean="0"/>
              <a:t>Consideration – Acts 27:3</a:t>
            </a:r>
          </a:p>
          <a:p>
            <a:r>
              <a:rPr lang="en-US" dirty="0" smtClean="0"/>
              <a:t>Respect – I Peter 3:2. It’s not what’s “cool”, but what’s respectful.  </a:t>
            </a:r>
            <a:r>
              <a:rPr lang="en-US" smtClean="0"/>
              <a:t>Titus </a:t>
            </a:r>
            <a:r>
              <a:rPr lang="en-US" smtClean="0"/>
              <a:t>2:1f</a:t>
            </a:r>
            <a:r>
              <a:rPr lang="en-US" dirty="0" smtClean="0"/>
              <a:t>.</a:t>
            </a:r>
          </a:p>
          <a:p>
            <a:r>
              <a:rPr lang="en-US" dirty="0" smtClean="0"/>
              <a:t>Gentleness – Prov. 15:1</a:t>
            </a:r>
          </a:p>
        </p:txBody>
      </p:sp>
      <p:sp>
        <p:nvSpPr>
          <p:cNvPr id="3" name="Title 2"/>
          <p:cNvSpPr>
            <a:spLocks noGrp="1"/>
          </p:cNvSpPr>
          <p:nvPr>
            <p:ph type="title"/>
          </p:nvPr>
        </p:nvSpPr>
        <p:spPr/>
        <p:txBody>
          <a:bodyPr/>
          <a:lstStyle/>
          <a:p>
            <a:r>
              <a:rPr lang="en-US" dirty="0" smtClean="0"/>
              <a:t>Characteristics of Courtesy</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simple courtesy – treating others as important as yourself – Matt. 7:12</a:t>
            </a:r>
          </a:p>
          <a:p>
            <a:r>
              <a:rPr lang="en-US" dirty="0" smtClean="0"/>
              <a:t>Every person has feelings – don’t let yours get in the way of others.</a:t>
            </a:r>
          </a:p>
          <a:p>
            <a:r>
              <a:rPr lang="en-US" dirty="0" smtClean="0"/>
              <a:t>Lev. 19:33-34</a:t>
            </a:r>
          </a:p>
          <a:p>
            <a:r>
              <a:rPr lang="en-US" dirty="0" smtClean="0"/>
              <a:t>Courtesy applies to friends and strangers – Acts 28:7</a:t>
            </a:r>
          </a:p>
          <a:p>
            <a:endParaRPr lang="en-US" dirty="0"/>
          </a:p>
        </p:txBody>
      </p:sp>
      <p:sp>
        <p:nvSpPr>
          <p:cNvPr id="3" name="Title 2"/>
          <p:cNvSpPr>
            <a:spLocks noGrp="1"/>
          </p:cNvSpPr>
          <p:nvPr>
            <p:ph type="title"/>
          </p:nvPr>
        </p:nvSpPr>
        <p:spPr/>
        <p:txBody>
          <a:bodyPr/>
          <a:lstStyle/>
          <a:p>
            <a:r>
              <a:rPr lang="en-US" dirty="0" smtClean="0"/>
              <a:t>Phil. 2:3-4</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Abigail – I Sam. 25.  Respect for the king. Consideration for David’s needs. Politeness, her posture when addressing King.  Gentleness – her appeal to David (v. 30f)</a:t>
            </a:r>
          </a:p>
          <a:p>
            <a:r>
              <a:rPr lang="en-US" dirty="0" smtClean="0"/>
              <a:t>Barnabas – Acts 9:26-27. Wisdom and consideration for both the church and Paul.</a:t>
            </a:r>
          </a:p>
          <a:p>
            <a:r>
              <a:rPr lang="en-US" dirty="0" smtClean="0"/>
              <a:t>Look how he eased the situation.</a:t>
            </a:r>
            <a:endParaRPr lang="en-US" dirty="0"/>
          </a:p>
        </p:txBody>
      </p:sp>
      <p:sp>
        <p:nvSpPr>
          <p:cNvPr id="3" name="Title 2"/>
          <p:cNvSpPr>
            <a:spLocks noGrp="1"/>
          </p:cNvSpPr>
          <p:nvPr>
            <p:ph type="title"/>
          </p:nvPr>
        </p:nvSpPr>
        <p:spPr/>
        <p:txBody>
          <a:bodyPr/>
          <a:lstStyle/>
          <a:p>
            <a:r>
              <a:rPr lang="en-US" dirty="0" smtClean="0"/>
              <a:t>Look At Some Examples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Did you say, “good morning” to anyone today?</a:t>
            </a:r>
          </a:p>
          <a:p>
            <a:r>
              <a:rPr lang="en-US" dirty="0" smtClean="0"/>
              <a:t>Did you introduce a visitor to any one before you left their presence?</a:t>
            </a:r>
          </a:p>
          <a:p>
            <a:r>
              <a:rPr lang="en-US" dirty="0" smtClean="0"/>
              <a:t>Many “magic” words. Please, Thank you. The younger to the older; and the older to the younger ( I Peter 5:5).</a:t>
            </a:r>
          </a:p>
          <a:p>
            <a:r>
              <a:rPr lang="en-US" dirty="0" smtClean="0"/>
              <a:t>Let someone else have first choice.</a:t>
            </a:r>
          </a:p>
          <a:p>
            <a:r>
              <a:rPr lang="en-US" dirty="0" smtClean="0"/>
              <a:t>How much more pleasant life would be.</a:t>
            </a:r>
            <a:endParaRPr lang="en-US" dirty="0"/>
          </a:p>
        </p:txBody>
      </p:sp>
      <p:sp>
        <p:nvSpPr>
          <p:cNvPr id="3" name="Title 2"/>
          <p:cNvSpPr>
            <a:spLocks noGrp="1"/>
          </p:cNvSpPr>
          <p:nvPr>
            <p:ph type="title"/>
          </p:nvPr>
        </p:nvSpPr>
        <p:spPr/>
        <p:txBody>
          <a:bodyPr/>
          <a:lstStyle/>
          <a:p>
            <a:r>
              <a:rPr lang="en-US" dirty="0" smtClean="0"/>
              <a:t>What About Us?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TotalTime>
  <Words>345</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Courtesy</vt:lpstr>
      <vt:lpstr>Lost In Our Society</vt:lpstr>
      <vt:lpstr>Characteristics of Courtesy</vt:lpstr>
      <vt:lpstr>Phil. 2:3-4</vt:lpstr>
      <vt:lpstr>Look At Some Examples</vt:lpstr>
      <vt:lpstr>What About Us?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Courtesy</dc:title>
  <dc:creator>Bellaire Church</dc:creator>
  <cp:lastModifiedBy>Bellaire Church</cp:lastModifiedBy>
  <cp:revision>5</cp:revision>
  <dcterms:created xsi:type="dcterms:W3CDTF">2010-12-18T19:45:07Z</dcterms:created>
  <dcterms:modified xsi:type="dcterms:W3CDTF">2010-12-19T15:57:17Z</dcterms:modified>
</cp:coreProperties>
</file>