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97AC6C-1708-40AE-B689-D7448810A065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A5D0858-81F7-49C9-A37D-8A339143D1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305800" cy="2362200"/>
          </a:xfrm>
        </p:spPr>
        <p:txBody>
          <a:bodyPr/>
          <a:lstStyle/>
          <a:p>
            <a:r>
              <a:rPr lang="en-US" dirty="0" smtClean="0"/>
              <a:t>“…However, when the Son of Man comes, will He find faith on the earth?” (Luke 18:8)</a:t>
            </a:r>
          </a:p>
          <a:p>
            <a:r>
              <a:rPr lang="en-US" dirty="0" smtClean="0"/>
              <a:t>“…For we walk by faith, not by sight.” (2 Cor. 5:7)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305800" cy="1676400"/>
          </a:xfrm>
        </p:spPr>
        <p:txBody>
          <a:bodyPr/>
          <a:lstStyle/>
          <a:p>
            <a:r>
              <a:rPr lang="en-US" dirty="0" smtClean="0"/>
              <a:t>WALKING  B Y  FAITH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Definition,  v. 1</a:t>
            </a:r>
          </a:p>
          <a:p>
            <a:r>
              <a:rPr lang="en-US" dirty="0" smtClean="0"/>
              <a:t>Faith makes real to us things we can’t see with the physical eye.</a:t>
            </a:r>
          </a:p>
          <a:p>
            <a:r>
              <a:rPr lang="en-US" dirty="0" smtClean="0"/>
              <a:t>It can’t make us believe the impossible.</a:t>
            </a:r>
          </a:p>
          <a:p>
            <a:r>
              <a:rPr lang="en-US" dirty="0" smtClean="0"/>
              <a:t>“Will He find faith on the earth.” Faith isn’t like finding a car or a ball.</a:t>
            </a:r>
          </a:p>
          <a:p>
            <a:r>
              <a:rPr lang="en-US" dirty="0" smtClean="0"/>
              <a:t>It’s intangible, but we can “see” it.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11 and Faith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faith matter?</a:t>
            </a:r>
          </a:p>
          <a:p>
            <a:r>
              <a:rPr lang="en-US" dirty="0" smtClean="0"/>
              <a:t>Read v. 6</a:t>
            </a:r>
          </a:p>
          <a:p>
            <a:r>
              <a:rPr lang="en-US" dirty="0" smtClean="0"/>
              <a:t>John 8:24</a:t>
            </a:r>
          </a:p>
          <a:p>
            <a:r>
              <a:rPr lang="en-US" dirty="0" smtClean="0"/>
              <a:t>Chapter 11 is faith in real 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Faith	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Cain and Able – v. 4</a:t>
            </a:r>
          </a:p>
          <a:p>
            <a:r>
              <a:rPr lang="en-US" dirty="0" smtClean="0"/>
              <a:t>Here is “life” being lived with faith or without faith.</a:t>
            </a:r>
          </a:p>
          <a:p>
            <a:r>
              <a:rPr lang="en-US" dirty="0" smtClean="0"/>
              <a:t>Able still speaks to us today.</a:t>
            </a:r>
          </a:p>
          <a:p>
            <a:r>
              <a:rPr lang="en-US" dirty="0" smtClean="0"/>
              <a:t>Someone called last week, “Have you changed your worship, too?” He had visited a church that now has a “band” to accompany singing.</a:t>
            </a:r>
          </a:p>
          <a:p>
            <a:r>
              <a:rPr lang="en-US" dirty="0" smtClean="0"/>
              <a:t>Evidently Able (and Cain) don’t speak to everyone.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our method of worship matter?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Abraham</a:t>
            </a:r>
          </a:p>
          <a:p>
            <a:r>
              <a:rPr lang="en-US" dirty="0" smtClean="0"/>
              <a:t>Romans 4:1-5</a:t>
            </a:r>
          </a:p>
          <a:p>
            <a:r>
              <a:rPr lang="en-US" dirty="0" smtClean="0"/>
              <a:t>Genesis 12 – Hebrews 11 – 75 years old.</a:t>
            </a:r>
          </a:p>
          <a:p>
            <a:r>
              <a:rPr lang="en-US" dirty="0" smtClean="0"/>
              <a:t>Genesis 15 – Rom. 4:3 – 85 years old.</a:t>
            </a:r>
          </a:p>
          <a:p>
            <a:r>
              <a:rPr lang="en-US" dirty="0" smtClean="0"/>
              <a:t>Genesis 17 – Rom. 4:11 – 100 (99) years old.</a:t>
            </a:r>
          </a:p>
          <a:p>
            <a:r>
              <a:rPr lang="en-US" dirty="0" smtClean="0"/>
              <a:t>Genesis 22 – James 2:21-23 – 120 years old.</a:t>
            </a:r>
          </a:p>
          <a:p>
            <a:r>
              <a:rPr lang="en-US" dirty="0" smtClean="0"/>
              <a:t>Does consistency matter?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Responsiveness Matter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Heb. 11:5</a:t>
            </a:r>
          </a:p>
          <a:p>
            <a:r>
              <a:rPr lang="en-US" dirty="0" smtClean="0"/>
              <a:t>To you?</a:t>
            </a:r>
          </a:p>
          <a:p>
            <a:r>
              <a:rPr lang="en-US" dirty="0" smtClean="0"/>
              <a:t>How do you think we please God?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Pleasing God Matter?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</TotalTime>
  <Words>275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WALKING  B Y  FAITH</vt:lpstr>
      <vt:lpstr>Hebrews 11 and Faith</vt:lpstr>
      <vt:lpstr>Importance of Faith </vt:lpstr>
      <vt:lpstr>Does our method of worship matter?</vt:lpstr>
      <vt:lpstr>Does Responsiveness Matter</vt:lpstr>
      <vt:lpstr>Does Pleasing God Matter?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 B Y  FAITH</dc:title>
  <dc:creator>Bellaire Church</dc:creator>
  <cp:lastModifiedBy>Bellaire Church</cp:lastModifiedBy>
  <cp:revision>2</cp:revision>
  <dcterms:created xsi:type="dcterms:W3CDTF">2010-12-12T22:09:09Z</dcterms:created>
  <dcterms:modified xsi:type="dcterms:W3CDTF">2010-12-12T22:27:20Z</dcterms:modified>
</cp:coreProperties>
</file>