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20C64C-499D-4859-B7C5-3609C37AC237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3809A3-8FC2-449F-93D2-E961E87E04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66800"/>
            <a:ext cx="8229600" cy="1600200"/>
          </a:xfrm>
        </p:spPr>
        <p:txBody>
          <a:bodyPr/>
          <a:lstStyle/>
          <a:p>
            <a:r>
              <a:rPr lang="en-US" dirty="0" smtClean="0"/>
              <a:t>Gratitude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“Having been </a:t>
            </a:r>
            <a:r>
              <a:rPr lang="en-US" dirty="0" smtClean="0"/>
              <a:t>f</a:t>
            </a:r>
            <a:r>
              <a:rPr lang="en-US" dirty="0" smtClean="0"/>
              <a:t>irmly rooted and now being built up in Him and established in your faith, just as you were instructed, and overflowing with gratitude” (Col. 2:7; cf. 4:2).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“An Attitude of Thanksgiving”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received only what we deserved…</a:t>
            </a:r>
          </a:p>
          <a:p>
            <a:r>
              <a:rPr lang="en-US" dirty="0" smtClean="0"/>
              <a:t>“Of all human emotions, gratitude has the shortest memory.”</a:t>
            </a:r>
          </a:p>
          <a:p>
            <a:r>
              <a:rPr lang="en-US" dirty="0" smtClean="0"/>
              <a:t>We are truly blessed.  Do you feel guilty for your abundance?</a:t>
            </a:r>
          </a:p>
          <a:p>
            <a:r>
              <a:rPr lang="en-US" dirty="0" smtClean="0"/>
              <a:t>Gratitude isn’t just being thankful.</a:t>
            </a:r>
          </a:p>
          <a:p>
            <a:r>
              <a:rPr lang="en-US" dirty="0" smtClean="0"/>
              <a:t>Active good will – Eph. 1:16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Appreciation – can you see the good.  If we expect to receive something, but receive “something else” – even though it is good – do we appreciate it.</a:t>
            </a:r>
          </a:p>
          <a:p>
            <a:r>
              <a:rPr lang="en-US" dirty="0" smtClean="0"/>
              <a:t>I Tim. 4:4</a:t>
            </a:r>
          </a:p>
          <a:p>
            <a:r>
              <a:rPr lang="en-US" dirty="0" smtClean="0"/>
              <a:t>Appreciation seeks to please the giver.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 5:20;   I Thess. 5:18;   Psalm 26:7</a:t>
            </a:r>
          </a:p>
          <a:p>
            <a:r>
              <a:rPr lang="en-US" dirty="0" smtClean="0"/>
              <a:t>How many verses do we need to read?</a:t>
            </a:r>
          </a:p>
          <a:p>
            <a:r>
              <a:rPr lang="en-US" dirty="0" smtClean="0"/>
              <a:t>Beauty of creation – bluebonnets and mountain laurel.</a:t>
            </a:r>
          </a:p>
          <a:p>
            <a:r>
              <a:rPr lang="en-US" dirty="0" smtClean="0"/>
              <a:t>Family – we take for granted the security.</a:t>
            </a:r>
          </a:p>
          <a:p>
            <a:r>
              <a:rPr lang="en-US" dirty="0" smtClean="0"/>
              <a:t>Care – young and old.</a:t>
            </a:r>
          </a:p>
          <a:p>
            <a:r>
              <a:rPr lang="en-US" dirty="0" smtClean="0"/>
              <a:t>Friends – how many sacrifices have they made for each of us.</a:t>
            </a:r>
          </a:p>
          <a:p>
            <a:r>
              <a:rPr lang="en-US" dirty="0" smtClean="0"/>
              <a:t>Opportunities.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In Your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17:11-21 – the leper.  Were they out of sight of Jesus yet? What did they think?</a:t>
            </a:r>
          </a:p>
          <a:p>
            <a:r>
              <a:rPr lang="en-US" dirty="0" smtClean="0"/>
              <a:t>“I didn’t deserve leprosy in the first place.” “I can’t follow that Samaritan back.” “I’ll go back after I to the temple.”</a:t>
            </a:r>
          </a:p>
          <a:p>
            <a:r>
              <a:rPr lang="en-US" dirty="0" smtClean="0"/>
              <a:t>I Sam. 1-2 – Hannah</a:t>
            </a:r>
          </a:p>
          <a:p>
            <a:r>
              <a:rPr lang="en-US" dirty="0" smtClean="0"/>
              <a:t>What gratitude – she returned to God one of the greatest men in the Old Testament.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worst gift you ever received? Why?</a:t>
            </a:r>
          </a:p>
          <a:p>
            <a:r>
              <a:rPr lang="en-US" dirty="0" smtClean="0"/>
              <a:t>What was the best gift you ever received? Why?</a:t>
            </a:r>
          </a:p>
          <a:p>
            <a:r>
              <a:rPr lang="en-US" dirty="0" smtClean="0"/>
              <a:t>Should you send thank you cards?</a:t>
            </a:r>
          </a:p>
          <a:p>
            <a:r>
              <a:rPr lang="en-US" dirty="0" smtClean="0"/>
              <a:t>Do we appreciate what we already have?</a:t>
            </a:r>
          </a:p>
          <a:p>
            <a:r>
              <a:rPr lang="en-US" dirty="0" smtClean="0"/>
              <a:t>Don’t thank the preacher, but thank 3 people who made this service better.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325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Gratitude</vt:lpstr>
      <vt:lpstr>“An Attitude of Thanksgiving”</vt:lpstr>
      <vt:lpstr>Characteristics</vt:lpstr>
      <vt:lpstr>Thankfulness</vt:lpstr>
      <vt:lpstr>Look In Your Bible</vt:lpstr>
      <vt:lpstr>Application to Each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Gratitude</dc:title>
  <dc:creator>Bellaire Church</dc:creator>
  <cp:lastModifiedBy>Bellaire Church</cp:lastModifiedBy>
  <cp:revision>3</cp:revision>
  <dcterms:created xsi:type="dcterms:W3CDTF">2011-01-29T18:07:54Z</dcterms:created>
  <dcterms:modified xsi:type="dcterms:W3CDTF">2011-01-29T18:37:22Z</dcterms:modified>
</cp:coreProperties>
</file>