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E49A-C9D9-4920-AF32-5E5765EDB722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2CC05E-B074-4621-95F6-B96BF7127D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E49A-C9D9-4920-AF32-5E5765EDB722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05E-B074-4621-95F6-B96BF7127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12CC05E-B074-4621-95F6-B96BF7127D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E49A-C9D9-4920-AF32-5E5765EDB722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E49A-C9D9-4920-AF32-5E5765EDB722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12CC05E-B074-4621-95F6-B96BF7127D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E49A-C9D9-4920-AF32-5E5765EDB722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2CC05E-B074-4621-95F6-B96BF7127D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BF6E49A-C9D9-4920-AF32-5E5765EDB722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05E-B074-4621-95F6-B96BF7127D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E49A-C9D9-4920-AF32-5E5765EDB722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12CC05E-B074-4621-95F6-B96BF7127D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E49A-C9D9-4920-AF32-5E5765EDB722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12CC05E-B074-4621-95F6-B96BF7127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E49A-C9D9-4920-AF32-5E5765EDB722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2CC05E-B074-4621-95F6-B96BF7127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2CC05E-B074-4621-95F6-B96BF7127D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E49A-C9D9-4920-AF32-5E5765EDB722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12CC05E-B074-4621-95F6-B96BF7127D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BF6E49A-C9D9-4920-AF32-5E5765EDB722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BF6E49A-C9D9-4920-AF32-5E5765EDB722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2CC05E-B074-4621-95F6-B96BF7127D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u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667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“But sanctify the Lord God in your hearts: and be ready always to give an answer to every man that asks you a reason for the hope that is in you with meekness and fear” (I Peter 3:15).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Hinderances</a:t>
            </a:r>
            <a:r>
              <a:rPr lang="en-US" dirty="0" smtClean="0"/>
              <a:t> To The Gospel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Adorn the Doctrine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Titus 2:10</a:t>
            </a:r>
          </a:p>
          <a:p>
            <a:r>
              <a:rPr lang="en-US" dirty="0" smtClean="0"/>
              <a:t>Sometimes things cause us to lose our appetite.</a:t>
            </a:r>
          </a:p>
          <a:p>
            <a:r>
              <a:rPr lang="en-US" dirty="0" smtClean="0"/>
              <a:t>Sickness, or something more unsightly.</a:t>
            </a:r>
          </a:p>
          <a:p>
            <a:r>
              <a:rPr lang="en-US" dirty="0" smtClean="0"/>
              <a:t>Breakfast with Bill.</a:t>
            </a:r>
          </a:p>
          <a:p>
            <a:r>
              <a:rPr lang="en-US" dirty="0" smtClean="0"/>
              <a:t>Many things hinder the beauty of the gospel.</a:t>
            </a:r>
          </a:p>
          <a:p>
            <a:r>
              <a:rPr lang="en-US" dirty="0" smtClean="0"/>
              <a:t>Don’t be one of them.</a:t>
            </a:r>
          </a:p>
          <a:p>
            <a:r>
              <a:rPr lang="en-US" i="1" dirty="0" smtClean="0"/>
              <a:t>Sanctify,  hope,  meekness, fear – </a:t>
            </a:r>
            <a:r>
              <a:rPr lang="en-US" dirty="0" smtClean="0"/>
              <a:t>our attitude toward the truth.</a:t>
            </a:r>
            <a:endParaRPr lang="en-US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Hypocrisy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Sanctify – set apart.</a:t>
            </a:r>
          </a:p>
          <a:p>
            <a:r>
              <a:rPr lang="en-US" dirty="0" smtClean="0"/>
              <a:t>2 Cor. 6:17-18;  Rev. 18:4</a:t>
            </a:r>
          </a:p>
          <a:p>
            <a:r>
              <a:rPr lang="en-US" dirty="0" smtClean="0"/>
              <a:t>Purify your hearts so Christ can live there.</a:t>
            </a:r>
          </a:p>
          <a:p>
            <a:r>
              <a:rPr lang="en-US" dirty="0" smtClean="0"/>
              <a:t>I Peter 2:9;  4:14-16</a:t>
            </a:r>
          </a:p>
          <a:p>
            <a:r>
              <a:rPr lang="en-US" dirty="0" smtClean="0"/>
              <a:t>Phil. 1:27;  Eph. 4:1.  Over and over we read these exhortations.</a:t>
            </a:r>
          </a:p>
          <a:p>
            <a:r>
              <a:rPr lang="en-US" dirty="0" smtClean="0"/>
              <a:t>How do you view hypocrisy?  </a:t>
            </a:r>
          </a:p>
          <a:p>
            <a:r>
              <a:rPr lang="en-US" dirty="0" smtClean="0"/>
              <a:t>Romans 2:17-24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Hopelessness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“Hope that is within you”</a:t>
            </a:r>
          </a:p>
          <a:p>
            <a:r>
              <a:rPr lang="en-US" dirty="0" smtClean="0"/>
              <a:t>This hope prompted questions from friends and enemies.</a:t>
            </a:r>
          </a:p>
          <a:p>
            <a:r>
              <a:rPr lang="en-US" dirty="0" smtClean="0"/>
              <a:t>A visible hope – I Pet. 1:3-4</a:t>
            </a:r>
          </a:p>
          <a:p>
            <a:r>
              <a:rPr lang="en-US" dirty="0" smtClean="0"/>
              <a:t>A lasting hope – Matt. 6:19-21</a:t>
            </a:r>
          </a:p>
          <a:p>
            <a:r>
              <a:rPr lang="en-US" dirty="0" smtClean="0"/>
              <a:t>“No one is good enough to go to heaven.”</a:t>
            </a:r>
          </a:p>
          <a:p>
            <a:r>
              <a:rPr lang="en-US" dirty="0" smtClean="0"/>
              <a:t>Then why should anyone try?</a:t>
            </a:r>
          </a:p>
          <a:p>
            <a:r>
              <a:rPr lang="en-US" dirty="0" smtClean="0"/>
              <a:t>“Blessed assurance…”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Harshness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“Meekness” – gentleness, mildness.</a:t>
            </a:r>
          </a:p>
          <a:p>
            <a:r>
              <a:rPr lang="en-US" dirty="0" smtClean="0"/>
              <a:t>2 Tim. 2:24-26;  2 Cor. 10:1;  1 Thess. 2:7</a:t>
            </a:r>
          </a:p>
          <a:p>
            <a:r>
              <a:rPr lang="en-US" dirty="0" smtClean="0"/>
              <a:t>This meekness isn’t cowardly. But the firmness we have is based on “God said,” not our meanness.</a:t>
            </a:r>
          </a:p>
          <a:p>
            <a:r>
              <a:rPr lang="en-US" dirty="0" smtClean="0"/>
              <a:t>“…contentions are like the bars of a citadel” (Prov. 18:19).</a:t>
            </a:r>
          </a:p>
          <a:p>
            <a:r>
              <a:rPr lang="en-US" dirty="0" smtClean="0"/>
              <a:t>Gal. 6:1;   Titus 3:2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Haughtiness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“Fear” – respect or honor.</a:t>
            </a:r>
          </a:p>
          <a:p>
            <a:r>
              <a:rPr lang="en-US" dirty="0" smtClean="0"/>
              <a:t>Not “holier than thou”.</a:t>
            </a:r>
          </a:p>
          <a:p>
            <a:r>
              <a:rPr lang="en-US" dirty="0" smtClean="0"/>
              <a:t>I Cor. 6:9-11;  10:12</a:t>
            </a:r>
          </a:p>
          <a:p>
            <a:r>
              <a:rPr lang="en-US" dirty="0" smtClean="0"/>
              <a:t>Judgment must be rendered by each of us, but not hastily or harshly – Matt. 7:1ff.</a:t>
            </a:r>
          </a:p>
          <a:p>
            <a:r>
              <a:rPr lang="en-US" dirty="0" smtClean="0"/>
              <a:t>James 2:13 – “Judgment is without mercy to the one who shows no mercy.”</a:t>
            </a:r>
          </a:p>
          <a:p>
            <a:r>
              <a:rPr lang="en-US" dirty="0" smtClean="0"/>
              <a:t>As we explain our faith to others, listen to the Lord’s advice about our attitude. As we approach His truth, let each of us be cautious.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</TotalTime>
  <Words>357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Hinderances To The Gospel</vt:lpstr>
      <vt:lpstr>Adorn the Doctrine</vt:lpstr>
      <vt:lpstr>Hypocrisy</vt:lpstr>
      <vt:lpstr>Hopelessness</vt:lpstr>
      <vt:lpstr>Harshness</vt:lpstr>
      <vt:lpstr>Haughtiness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Hinderances To The Gospel</dc:title>
  <dc:creator>Bellaire Church</dc:creator>
  <cp:lastModifiedBy>Bellaire Church</cp:lastModifiedBy>
  <cp:revision>5</cp:revision>
  <dcterms:created xsi:type="dcterms:W3CDTF">2011-01-14T16:48:45Z</dcterms:created>
  <dcterms:modified xsi:type="dcterms:W3CDTF">2011-01-16T15:04:10Z</dcterms:modified>
</cp:coreProperties>
</file>