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30695-A843-4F71-8D27-4EE81C3E082C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60A02-F525-4B0C-9708-A934740AE5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905000"/>
          </a:xfrm>
        </p:spPr>
        <p:txBody>
          <a:bodyPr/>
          <a:lstStyle/>
          <a:p>
            <a:r>
              <a:rPr lang="en-US" dirty="0" smtClean="0"/>
              <a:t>THE  CHRISTIAN  ATHEIST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“They profess to know God, but by their deeds they deny Him…”  (Titus 1:16).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Praying “In Faith”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1:5-6;  5:16</a:t>
            </a:r>
          </a:p>
          <a:p>
            <a:r>
              <a:rPr lang="en-US" dirty="0" smtClean="0"/>
              <a:t>The “church” prayed for Peter – Acts 12:5.</a:t>
            </a:r>
          </a:p>
          <a:p>
            <a:r>
              <a:rPr lang="en-US" dirty="0" smtClean="0"/>
              <a:t>Was it “in faith”?</a:t>
            </a:r>
          </a:p>
          <a:p>
            <a:r>
              <a:rPr lang="en-US" dirty="0" smtClean="0"/>
              <a:t>Jesus promise – Matt. 18:19-20</a:t>
            </a:r>
          </a:p>
          <a:p>
            <a:r>
              <a:rPr lang="en-US" dirty="0" smtClean="0"/>
              <a:t>Persevere in prayer – Luke 18:1</a:t>
            </a:r>
          </a:p>
          <a:p>
            <a:r>
              <a:rPr lang="en-US" dirty="0" smtClean="0"/>
              <a:t>Acts 12:12-18 – God can work wonders without us! Prayer is our petition to a God who wants to bless us.</a:t>
            </a:r>
          </a:p>
          <a:p>
            <a:r>
              <a:rPr lang="en-US" dirty="0" smtClean="0"/>
              <a:t>Do we really believe this?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“I’ve Repented, But I Can’t Change”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6:9-11</a:t>
            </a:r>
          </a:p>
          <a:p>
            <a:r>
              <a:rPr lang="en-US" dirty="0" smtClean="0"/>
              <a:t>Change isn’t automatic – It’s a daily struggle – Phil. 3:10-14.</a:t>
            </a:r>
          </a:p>
          <a:p>
            <a:r>
              <a:rPr lang="en-US" dirty="0" smtClean="0"/>
              <a:t>Real, but not instant!</a:t>
            </a:r>
          </a:p>
          <a:p>
            <a:r>
              <a:rPr lang="en-US" dirty="0" smtClean="0"/>
              <a:t>Realize how imperative it is to obey – James 1:22.</a:t>
            </a:r>
          </a:p>
          <a:p>
            <a:r>
              <a:rPr lang="en-US" dirty="0" smtClean="0"/>
              <a:t>Jesus said this also – John 13:17</a:t>
            </a:r>
          </a:p>
          <a:p>
            <a:r>
              <a:rPr lang="en-US" dirty="0" smtClean="0"/>
              <a:t>Romans 8:28-30:  Justified – Sanctified – Glorified.</a:t>
            </a:r>
          </a:p>
          <a:p>
            <a:r>
              <a:rPr lang="en-US" dirty="0" smtClean="0"/>
              <a:t>“…Being confident of this, that he who began a good work in you will carry it on to completion…” Phil. 1:6.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Church Isn’t What It Should Be”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how Jesus prized the church:</a:t>
            </a:r>
          </a:p>
          <a:p>
            <a:r>
              <a:rPr lang="en-US" dirty="0" smtClean="0"/>
              <a:t>His Bride – Eph. 5:25-27;  Rev. 19:7,  21:2, 9</a:t>
            </a:r>
          </a:p>
          <a:p>
            <a:r>
              <a:rPr lang="en-US" dirty="0" smtClean="0"/>
              <a:t>His body – I Cor. 12:18-29-0</a:t>
            </a:r>
          </a:p>
          <a:p>
            <a:r>
              <a:rPr lang="en-US" dirty="0" smtClean="0"/>
              <a:t>A building (His true temple) – Eph. 2:20ff;  I Pet. 2:5</a:t>
            </a:r>
          </a:p>
          <a:p>
            <a:r>
              <a:rPr lang="en-US" dirty="0" smtClean="0"/>
              <a:t>A plant – John 15:5</a:t>
            </a:r>
          </a:p>
          <a:p>
            <a:r>
              <a:rPr lang="en-US" dirty="0" smtClean="0"/>
              <a:t>His flock – John 10:11</a:t>
            </a:r>
          </a:p>
          <a:p>
            <a:r>
              <a:rPr lang="en-US" dirty="0" smtClean="0"/>
              <a:t>His Kingdom – Col. 1:12-14</a:t>
            </a:r>
          </a:p>
          <a:p>
            <a:r>
              <a:rPr lang="en-US" dirty="0" smtClean="0"/>
              <a:t>His family – Eph. 2:19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Isn’t It Time for “Us” to Really Believe?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who claim to love God, but trust Him only a little?</a:t>
            </a:r>
          </a:p>
          <a:p>
            <a:r>
              <a:rPr lang="en-US" dirty="0" smtClean="0"/>
              <a:t>Has He ever answered your prayer?  (with a yes, or a no, or a later)</a:t>
            </a:r>
          </a:p>
          <a:p>
            <a:r>
              <a:rPr lang="en-US" dirty="0" smtClean="0"/>
              <a:t>Have you modified you behavior since you came to know Him?</a:t>
            </a:r>
          </a:p>
          <a:p>
            <a:r>
              <a:rPr lang="en-US" dirty="0" smtClean="0"/>
              <a:t>Are you working in His church?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313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THE  CHRISTIAN  ATHEIST</vt:lpstr>
      <vt:lpstr>Praying “In Faith”</vt:lpstr>
      <vt:lpstr>“I’ve Repented, But I Can’t Change”</vt:lpstr>
      <vt:lpstr>“The Church Isn’t What It Should Be”</vt:lpstr>
      <vt:lpstr>Isn’t It Time for “Us” to Really Believe?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CHRISTIAN  ATHEIST</dc:title>
  <dc:creator>Bellaire Church</dc:creator>
  <cp:lastModifiedBy>Bellaire Church</cp:lastModifiedBy>
  <cp:revision>4</cp:revision>
  <dcterms:created xsi:type="dcterms:W3CDTF">2011-01-21T17:46:38Z</dcterms:created>
  <dcterms:modified xsi:type="dcterms:W3CDTF">2011-01-23T22:29:39Z</dcterms:modified>
</cp:coreProperties>
</file>