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45150-5C8A-4A49-A96D-0B27A9C25B73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70767-7844-4D94-BBA2-9F0E19B0E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DE4DF63-D65E-415A-A3DB-F2B48116A60D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9F9D00-00A1-4A65-9C90-D9C585CB1A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4DF63-D65E-415A-A3DB-F2B48116A60D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F9D00-00A1-4A65-9C90-D9C585CB1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4DF63-D65E-415A-A3DB-F2B48116A60D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F9D00-00A1-4A65-9C90-D9C585CB1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4DF63-D65E-415A-A3DB-F2B48116A60D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F9D00-00A1-4A65-9C90-D9C585CB1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DE4DF63-D65E-415A-A3DB-F2B48116A60D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9F9D00-00A1-4A65-9C90-D9C585CB1A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4DF63-D65E-415A-A3DB-F2B48116A60D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9F9D00-00A1-4A65-9C90-D9C585CB1A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4DF63-D65E-415A-A3DB-F2B48116A60D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9F9D00-00A1-4A65-9C90-D9C585CB1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4DF63-D65E-415A-A3DB-F2B48116A60D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F9D00-00A1-4A65-9C90-D9C585CB1A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4DF63-D65E-415A-A3DB-F2B48116A60D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9F9D00-00A1-4A65-9C90-D9C585CB1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DE4DF63-D65E-415A-A3DB-F2B48116A60D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9F9D00-00A1-4A65-9C90-D9C585CB1A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DE4DF63-D65E-415A-A3DB-F2B48116A60D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9F9D00-00A1-4A65-9C90-D9C585CB1A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DE4DF63-D65E-415A-A3DB-F2B48116A60D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9F9D00-00A1-4A65-9C90-D9C585CB1A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  BUILDERS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9400"/>
            <a:ext cx="7169834" cy="2514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“Therefore everyone who hears these words of Mine and acts on them, may be compared to a wise man who built his house on the rock. And the rain fell, and the floods came, and the winds blew and slammed against that house; and yet it did not fall, for it had been founded on the rock” (Matt. 7:24-25)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“Therefore”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culmination of thoughts in sermon on mount.</a:t>
            </a:r>
          </a:p>
          <a:p>
            <a:r>
              <a:rPr lang="en-US" dirty="0" smtClean="0"/>
              <a:t>Go beyond the commandments.</a:t>
            </a:r>
          </a:p>
          <a:p>
            <a:r>
              <a:rPr lang="en-US" dirty="0" smtClean="0"/>
              <a:t>Pray</a:t>
            </a:r>
          </a:p>
          <a:p>
            <a:r>
              <a:rPr lang="en-US" dirty="0" smtClean="0"/>
              <a:t>Be not anxious.</a:t>
            </a:r>
          </a:p>
          <a:p>
            <a:r>
              <a:rPr lang="en-US" dirty="0" smtClean="0"/>
              <a:t>Watch out for rash judgments.</a:t>
            </a:r>
          </a:p>
          <a:p>
            <a:r>
              <a:rPr lang="en-US" dirty="0" smtClean="0"/>
              <a:t>The “golden” rule.</a:t>
            </a:r>
          </a:p>
          <a:p>
            <a:r>
              <a:rPr lang="en-US" dirty="0" smtClean="0"/>
              <a:t>“Therefore” listen to Me.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Wise Men Build…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man builds his own house.</a:t>
            </a:r>
          </a:p>
          <a:p>
            <a:r>
              <a:rPr lang="en-US" dirty="0" smtClean="0"/>
              <a:t>Others may help.</a:t>
            </a:r>
          </a:p>
          <a:p>
            <a:r>
              <a:rPr lang="en-US" dirty="0" smtClean="0"/>
              <a:t>Wise people seek advice – Prov. 9:8-9;  12:15.</a:t>
            </a:r>
          </a:p>
          <a:p>
            <a:r>
              <a:rPr lang="en-US" dirty="0" smtClean="0"/>
              <a:t>On expenses;  layout;  best material.</a:t>
            </a:r>
          </a:p>
          <a:p>
            <a:r>
              <a:rPr lang="en-US" dirty="0" smtClean="0"/>
              <a:t>But each is responsible for his/her own decisions.  </a:t>
            </a:r>
          </a:p>
          <a:p>
            <a:r>
              <a:rPr lang="en-US" dirty="0" smtClean="0"/>
              <a:t>Realize this – Gal. 6:2-5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a fool would build on the sand.  In real life, many do.</a:t>
            </a:r>
          </a:p>
          <a:p>
            <a:r>
              <a:rPr lang="en-US" dirty="0" smtClean="0"/>
              <a:t>Security is based on the foundation.</a:t>
            </a:r>
          </a:p>
          <a:p>
            <a:r>
              <a:rPr lang="en-US" dirty="0" smtClean="0"/>
              <a:t>Rock or sand – God or “sentiment”</a:t>
            </a:r>
          </a:p>
          <a:p>
            <a:r>
              <a:rPr lang="en-US" dirty="0" smtClean="0"/>
              <a:t>“Jesus said…”</a:t>
            </a:r>
          </a:p>
          <a:p>
            <a:r>
              <a:rPr lang="en-US" dirty="0" smtClean="0"/>
              <a:t>Sand – religious speculation;   self-righteousness;  false hope.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mentioned in the text.</a:t>
            </a:r>
          </a:p>
          <a:p>
            <a:r>
              <a:rPr lang="en-US" dirty="0" smtClean="0"/>
              <a:t>But each “house” be it hut or castle is constructed of something.</a:t>
            </a:r>
          </a:p>
          <a:p>
            <a:r>
              <a:rPr lang="en-US" dirty="0" smtClean="0"/>
              <a:t>Building our “life”, we use –</a:t>
            </a:r>
          </a:p>
          <a:p>
            <a:r>
              <a:rPr lang="en-US" dirty="0" smtClean="0"/>
              <a:t>Our fortune</a:t>
            </a:r>
          </a:p>
          <a:p>
            <a:r>
              <a:rPr lang="en-US" dirty="0" smtClean="0"/>
              <a:t>Our energy</a:t>
            </a:r>
          </a:p>
          <a:p>
            <a:r>
              <a:rPr lang="en-US" dirty="0" smtClean="0"/>
              <a:t>Our intelligence</a:t>
            </a:r>
          </a:p>
          <a:p>
            <a:r>
              <a:rPr lang="en-US" dirty="0" smtClean="0"/>
              <a:t>Our character.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Storms Will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tests us all.</a:t>
            </a:r>
          </a:p>
          <a:p>
            <a:r>
              <a:rPr lang="en-US" dirty="0" smtClean="0"/>
              <a:t>So reassuring – listening to rain  and wind knowing it’s  “outside”.</a:t>
            </a:r>
          </a:p>
          <a:p>
            <a:r>
              <a:rPr lang="en-US" dirty="0" smtClean="0"/>
              <a:t>Loss – fortune, health, loved ones – Heb. 10:34</a:t>
            </a:r>
          </a:p>
          <a:p>
            <a:r>
              <a:rPr lang="en-US" dirty="0" smtClean="0"/>
              <a:t>Hold on to God – Heb. 13:5-8.</a:t>
            </a:r>
          </a:p>
          <a:p>
            <a:r>
              <a:rPr lang="en-US" dirty="0" smtClean="0"/>
              <a:t>Build on the true foundation so you will stand  the test of time.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57</TotalTime>
  <Words>305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TWO  BUILDERS</vt:lpstr>
      <vt:lpstr>“Therefore”</vt:lpstr>
      <vt:lpstr>Wise Men Build…</vt:lpstr>
      <vt:lpstr>The Foundation</vt:lpstr>
      <vt:lpstr>Material</vt:lpstr>
      <vt:lpstr>Storms Will Come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 BUILDERS</dc:title>
  <dc:creator>Bellaire Church</dc:creator>
  <cp:lastModifiedBy>Bellaire Church</cp:lastModifiedBy>
  <cp:revision>8</cp:revision>
  <dcterms:created xsi:type="dcterms:W3CDTF">2011-01-07T18:11:25Z</dcterms:created>
  <dcterms:modified xsi:type="dcterms:W3CDTF">2011-01-09T15:02:30Z</dcterms:modified>
</cp:coreProperties>
</file>