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37D95A-EBD4-4B7E-8CE1-B1586AD18329}" type="datetimeFigureOut">
              <a:rPr lang="en-US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36823-5471-4152-9FFB-29BF2B4820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42A44-A4EC-4066-8AE6-8A0B1E36F4EB}" type="datetimeFigureOut">
              <a:rPr lang="en-US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0BFBD-CC9B-471A-A9A8-A3152E001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71A2BC-3364-4528-94BA-9D1DE51E16B6}" type="datetimeFigureOut">
              <a:rPr lang="en-US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8C88B-5F4B-48AC-AD91-0298316EC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EF957-116F-40FF-999E-6DB758925163}" type="datetimeFigureOut">
              <a:rPr lang="en-US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19FD4-0274-435E-BA59-A1B7FF143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D5C568-1483-438D-AA1B-F475F1D7AF90}" type="datetimeFigureOut">
              <a:rPr lang="en-US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11E07-6E16-4316-B244-A329F9C427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0AB61-A1C0-4E92-A589-879AFC60C615}" type="datetimeFigureOut">
              <a:rPr lang="en-US"/>
              <a:pPr/>
              <a:t>2/6/2011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17EC6-0707-4F02-932C-4975CF2B8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8D7729-9BEE-4474-8E90-50ECB64E8082}" type="datetimeFigureOut">
              <a:rPr lang="en-US"/>
              <a:pPr/>
              <a:t>2/6/2011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A37C0-6CB8-4120-B56A-C29C036990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89C6C3-498A-4C28-A1F3-0A1DDA3C1755}" type="datetimeFigureOut">
              <a:rPr lang="en-US"/>
              <a:pPr/>
              <a:t>2/6/2011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D9005-246A-4990-B646-4DD8C0BBF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A7B89B-EF44-4BA1-86B5-305B6C1CA0DB}" type="datetimeFigureOut">
              <a:rPr lang="en-US"/>
              <a:pPr/>
              <a:t>2/6/2011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9D5E5-C7AA-4B5A-A44C-8BB2AE686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72B69A-D05A-4A8B-A0AE-B534E33B29B4}" type="datetimeFigureOut">
              <a:rPr lang="en-US"/>
              <a:pPr/>
              <a:t>2/6/2011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25A43-A3AE-4D80-B52D-98BE3A2B0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1A3C5F-43F1-4879-A444-DDB35419AE4B}" type="datetimeFigureOut">
              <a:rPr lang="en-US"/>
              <a:pPr/>
              <a:t>2/6/2011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620DA-59A0-44C4-A179-DCA9CBEE6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36B9D4F-EBAB-4D02-8D66-E004804ED303}" type="datetimeFigureOut">
              <a:rPr lang="en-US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9E89F62-C0FA-4C01-AD08-A452184167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838"/>
          </a:xfrm>
        </p:spPr>
        <p:txBody>
          <a:bodyPr/>
          <a:lstStyle/>
          <a:p>
            <a:pPr defTabSz="912813" eaLnBrk="1" hangingPunct="1"/>
            <a:r>
              <a:rPr lang="en-US" dirty="0" smtClean="0"/>
              <a:t>Victory In Jesus - Song Service</a:t>
            </a:r>
          </a:p>
        </p:txBody>
      </p:sp>
      <p:sp>
        <p:nvSpPr>
          <p:cNvPr id="2051" name="Content Placeholder 4"/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4191000" cy="5334000"/>
          </a:xfrm>
        </p:spPr>
        <p:txBody>
          <a:bodyPr/>
          <a:lstStyle/>
          <a:p>
            <a:pPr defTabSz="912813" eaLnBrk="1" hangingPunct="1"/>
            <a:r>
              <a:rPr lang="en-US" sz="2400" b="1" dirty="0" smtClean="0"/>
              <a:t>I </a:t>
            </a:r>
            <a:r>
              <a:rPr lang="en-US" sz="2400" b="1" dirty="0" err="1" smtClean="0"/>
              <a:t>Cor</a:t>
            </a:r>
            <a:r>
              <a:rPr lang="en-US" sz="2400" b="1" dirty="0" smtClean="0"/>
              <a:t> 15:50-58</a:t>
            </a:r>
          </a:p>
          <a:p>
            <a:pPr defTabSz="912813" eaLnBrk="1" hangingPunct="1"/>
            <a:r>
              <a:rPr lang="en-US" sz="2400" b="1" dirty="0" smtClean="0"/>
              <a:t>Songs:</a:t>
            </a:r>
          </a:p>
          <a:p>
            <a:pPr lvl="1" defTabSz="912813" eaLnBrk="1" hangingPunct="1">
              <a:buFont typeface="Courier New" pitchFamily="49" charset="0"/>
              <a:buChar char="o"/>
            </a:pPr>
            <a:r>
              <a:rPr lang="en-US" sz="2000" b="1" dirty="0" smtClean="0"/>
              <a:t>359 Victory in Jesus</a:t>
            </a:r>
          </a:p>
          <a:p>
            <a:pPr lvl="1" defTabSz="912813" eaLnBrk="1" hangingPunct="1">
              <a:buFont typeface="Courier New" pitchFamily="49" charset="0"/>
              <a:buChar char="o"/>
            </a:pPr>
            <a:r>
              <a:rPr lang="en-US" sz="2000" b="1" dirty="0" smtClean="0"/>
              <a:t>535 Faith is the Victory</a:t>
            </a:r>
          </a:p>
          <a:p>
            <a:pPr lvl="1" defTabSz="912813" eaLnBrk="1" hangingPunct="1">
              <a:buFont typeface="Courier New" pitchFamily="49" charset="0"/>
              <a:buChar char="o"/>
            </a:pPr>
            <a:r>
              <a:rPr lang="en-US" sz="2000" b="1" dirty="0" smtClean="0"/>
              <a:t>480 Dare to Stand Like Jesus</a:t>
            </a:r>
          </a:p>
          <a:p>
            <a:pPr lvl="1" defTabSz="912813" eaLnBrk="1" hangingPunct="1">
              <a:buFont typeface="Courier New" pitchFamily="49" charset="0"/>
              <a:buChar char="o"/>
            </a:pPr>
            <a:r>
              <a:rPr lang="en-US" sz="2000" b="1" dirty="0" smtClean="0"/>
              <a:t>S59 Lamb of God</a:t>
            </a:r>
          </a:p>
          <a:p>
            <a:pPr lvl="1" defTabSz="912813" eaLnBrk="1" hangingPunct="1">
              <a:buFont typeface="Courier New" pitchFamily="49" charset="0"/>
              <a:buChar char="o"/>
            </a:pPr>
            <a:r>
              <a:rPr lang="en-US" sz="2000" b="1" dirty="0" smtClean="0"/>
              <a:t>S26 Gentle Shepherd</a:t>
            </a:r>
          </a:p>
          <a:p>
            <a:pPr lvl="1" defTabSz="912813" eaLnBrk="1" hangingPunct="1">
              <a:buFont typeface="Courier New" pitchFamily="49" charset="0"/>
              <a:buChar char="o"/>
            </a:pPr>
            <a:r>
              <a:rPr lang="en-US" sz="2000" b="1" dirty="0" smtClean="0"/>
              <a:t>133 </a:t>
            </a:r>
            <a:r>
              <a:rPr lang="en-US" sz="2000" b="1" dirty="0" smtClean="0"/>
              <a:t>The Banner of the Cross</a:t>
            </a:r>
          </a:p>
          <a:p>
            <a:pPr lvl="1" defTabSz="912813" eaLnBrk="1" hangingPunct="1">
              <a:buFont typeface="Courier New" pitchFamily="49" charset="0"/>
              <a:buChar char="o"/>
            </a:pPr>
            <a:endParaRPr lang="en-US" sz="2000" b="1" dirty="0" smtClean="0"/>
          </a:p>
          <a:p>
            <a:pPr defTabSz="912813" eaLnBrk="1" hangingPunct="1"/>
            <a:r>
              <a:rPr lang="en-US" sz="2400" b="1" dirty="0" smtClean="0"/>
              <a:t>Prayer</a:t>
            </a:r>
          </a:p>
          <a:p>
            <a:pPr defTabSz="912813" eaLnBrk="1" hangingPunct="1">
              <a:buNone/>
            </a:pPr>
            <a:endParaRPr lang="en-US" sz="2400" b="1" dirty="0" smtClean="0"/>
          </a:p>
        </p:txBody>
      </p:sp>
      <p:sp>
        <p:nvSpPr>
          <p:cNvPr id="2052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750888"/>
            <a:ext cx="4876800" cy="5192712"/>
          </a:xfrm>
        </p:spPr>
        <p:txBody>
          <a:bodyPr/>
          <a:lstStyle/>
          <a:p>
            <a:pPr defTabSz="912813" eaLnBrk="1" hangingPunct="1"/>
            <a:r>
              <a:rPr lang="en-US" sz="2400" b="1" dirty="0" smtClean="0"/>
              <a:t>Songs:</a:t>
            </a:r>
          </a:p>
          <a:p>
            <a:pPr lvl="1" defTabSz="912813" eaLnBrk="1" hangingPunct="1">
              <a:buFont typeface="Courier New" pitchFamily="49" charset="0"/>
              <a:buChar char="o"/>
            </a:pPr>
            <a:r>
              <a:rPr lang="en-US" sz="2000" b="1" dirty="0" smtClean="0"/>
              <a:t>209 Christ for the World We Sing</a:t>
            </a:r>
          </a:p>
          <a:p>
            <a:pPr lvl="1" defTabSz="912813" eaLnBrk="1" hangingPunct="1">
              <a:buFont typeface="Courier New" pitchFamily="49" charset="0"/>
              <a:buChar char="o"/>
            </a:pPr>
            <a:r>
              <a:rPr lang="en-US" sz="2000" b="1" dirty="0" smtClean="0"/>
              <a:t>65 </a:t>
            </a:r>
            <a:r>
              <a:rPr lang="en-US" sz="2000" b="1" dirty="0" smtClean="0"/>
              <a:t>O Master Let Me Walk With Thee</a:t>
            </a:r>
          </a:p>
          <a:p>
            <a:pPr lvl="1" defTabSz="912813" eaLnBrk="1" hangingPunct="1">
              <a:buFont typeface="Courier New" pitchFamily="49" charset="0"/>
              <a:buChar char="o"/>
            </a:pPr>
            <a:r>
              <a:rPr lang="en-US" sz="2000" b="1" dirty="0" smtClean="0"/>
              <a:t>381 Work for the Night is Coming</a:t>
            </a:r>
          </a:p>
          <a:p>
            <a:pPr lvl="1" defTabSz="912813" eaLnBrk="1" hangingPunct="1">
              <a:buFont typeface="Courier New" pitchFamily="49" charset="0"/>
              <a:buChar char="o"/>
            </a:pPr>
            <a:r>
              <a:rPr lang="en-US" sz="2000" b="1" smtClean="0"/>
              <a:t>S8 </a:t>
            </a:r>
            <a:r>
              <a:rPr lang="en-US" sz="2000" b="1" dirty="0" smtClean="0"/>
              <a:t>Be Strong and Courageous</a:t>
            </a:r>
          </a:p>
          <a:p>
            <a:pPr lvl="1" defTabSz="912813" eaLnBrk="1" hangingPunct="1">
              <a:buFont typeface="Courier New" pitchFamily="49" charset="0"/>
              <a:buChar char="o"/>
            </a:pPr>
            <a:r>
              <a:rPr lang="en-US" sz="2000" b="1" dirty="0" smtClean="0"/>
              <a:t>S93 The Battle Belongs to the Lord</a:t>
            </a:r>
          </a:p>
          <a:p>
            <a:pPr defTabSz="912813" eaLnBrk="1" hangingPunct="1"/>
            <a:r>
              <a:rPr lang="en-US" sz="2400" b="1" dirty="0" smtClean="0"/>
              <a:t>Sermon (Jack)</a:t>
            </a:r>
          </a:p>
          <a:p>
            <a:pPr defTabSz="912813" eaLnBrk="1" hangingPunct="1"/>
            <a:r>
              <a:rPr lang="en-US" sz="2400" b="1" dirty="0" smtClean="0"/>
              <a:t>Invitation </a:t>
            </a:r>
          </a:p>
          <a:p>
            <a:pPr defTabSz="912813" eaLnBrk="1" hangingPunct="1"/>
            <a:endParaRPr lang="en-US" sz="2400" b="1" dirty="0" smtClean="0"/>
          </a:p>
          <a:p>
            <a:pPr defTabSz="912813" eaLnBrk="1" hangingPunct="1"/>
            <a:r>
              <a:rPr lang="en-US" sz="2400" b="1" dirty="0" smtClean="0"/>
              <a:t>Lord’s Supper</a:t>
            </a:r>
          </a:p>
          <a:p>
            <a:pPr defTabSz="912813" eaLnBrk="1" hangingPunct="1"/>
            <a:r>
              <a:rPr lang="en-US" sz="2400" b="1" dirty="0" smtClean="0"/>
              <a:t>Closing Song ()</a:t>
            </a:r>
          </a:p>
          <a:p>
            <a:pPr lvl="1" defTabSz="912813" eaLnBrk="1" hangingPunct="1">
              <a:buFont typeface="Courier New" pitchFamily="49" charset="0"/>
              <a:buChar char="o"/>
            </a:pPr>
            <a:r>
              <a:rPr lang="en-US" sz="2000" b="1" dirty="0" smtClean="0"/>
              <a:t>273</a:t>
            </a:r>
            <a:r>
              <a:rPr lang="en-US" sz="2000" b="1" dirty="0" smtClean="0"/>
              <a:t> I’m Not Ashamed to Own My Lord</a:t>
            </a:r>
            <a:endParaRPr lang="en-US" sz="2000" b="1" dirty="0" smtClean="0"/>
          </a:p>
          <a:p>
            <a:pPr defTabSz="912813" eaLnBrk="1" hangingPunct="1"/>
            <a:r>
              <a:rPr lang="en-US" sz="2400" b="1" dirty="0" smtClean="0"/>
              <a:t>Announcements </a:t>
            </a:r>
            <a:r>
              <a:rPr lang="en-US" sz="2400" b="1" dirty="0" smtClean="0"/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96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Victory In Jesus - Song Service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Trials and Encouragement</dc:title>
  <dc:creator>Clayton Spivey</dc:creator>
  <cp:lastModifiedBy>Bellaire Church</cp:lastModifiedBy>
  <cp:revision>11</cp:revision>
  <dcterms:created xsi:type="dcterms:W3CDTF">2009-11-01T22:09:13Z</dcterms:created>
  <dcterms:modified xsi:type="dcterms:W3CDTF">2011-02-06T22:50:31Z</dcterms:modified>
</cp:coreProperties>
</file>