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C86245-B1F1-4EAD-AB2A-FB3A8FAE8420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82B51F-7171-4093-975D-5CF35AB0C2D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HAPPINESS  IS  NEVER  A  PLACE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“Now we call the proud ‘happy’; yea they that work wickedness are built up; yea they tempt God, and escape.” (Mal. 3:15)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So Often Mistaken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are.</a:t>
            </a:r>
          </a:p>
          <a:p>
            <a:r>
              <a:rPr lang="en-US" dirty="0" smtClean="0"/>
              <a:t>“If I were with ________, I could be happy.”</a:t>
            </a:r>
          </a:p>
          <a:p>
            <a:r>
              <a:rPr lang="en-US" dirty="0" smtClean="0"/>
              <a:t>“If I had_______, I could be happy.”</a:t>
            </a:r>
          </a:p>
          <a:p>
            <a:r>
              <a:rPr lang="en-US" dirty="0" smtClean="0"/>
              <a:t>“If you can’t be happy where you are, it isn’t likely you will be happy some other place.”</a:t>
            </a:r>
          </a:p>
          <a:p>
            <a:r>
              <a:rPr lang="en-US" dirty="0" smtClean="0"/>
              <a:t>Happiness by indirection.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“Happy is the man that finds wisdom…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 man that gets understanding” (Prov. 3:13)</a:t>
            </a:r>
          </a:p>
          <a:p>
            <a:r>
              <a:rPr lang="en-US" dirty="0" smtClean="0"/>
              <a:t>Just before this verse are 4 points. (1)Grab hold of mercy and truth, (2) Trust the Lord (3) Be honest with the Lord (4) Honor the Lord. </a:t>
            </a:r>
          </a:p>
          <a:p>
            <a:r>
              <a:rPr lang="en-US" dirty="0" smtClean="0"/>
              <a:t>Wisdom isn’t having a million facts committed to memory.</a:t>
            </a:r>
          </a:p>
          <a:p>
            <a:r>
              <a:rPr lang="en-US" dirty="0" smtClean="0"/>
              <a:t>“Happiness isn’t found in packs, 6 or 20.”</a:t>
            </a:r>
          </a:p>
          <a:p>
            <a:r>
              <a:rPr lang="en-US" dirty="0" smtClean="0"/>
              <a:t>Wisdom should direct our path.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Happiness is counting your blessings – and sharing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so much and wishing for more destroys happiness – Eccl. 5:10</a:t>
            </a:r>
          </a:p>
          <a:p>
            <a:r>
              <a:rPr lang="en-US" dirty="0" smtClean="0"/>
              <a:t>Be truly thankful – and do count.</a:t>
            </a:r>
          </a:p>
          <a:p>
            <a:r>
              <a:rPr lang="en-US" dirty="0" smtClean="0"/>
              <a:t>What did Jesus mean in Matt. 10:39?</a:t>
            </a:r>
          </a:p>
          <a:p>
            <a:r>
              <a:rPr lang="en-US" dirty="0" smtClean="0"/>
              <a:t>Have you ever noticed how many poor, unattractive people are laughing, and appear happy?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can’t be happy until you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people aren’t trustworthy. Are they?</a:t>
            </a:r>
          </a:p>
          <a:p>
            <a:r>
              <a:rPr lang="en-US" dirty="0" smtClean="0"/>
              <a:t>John 2:23-25</a:t>
            </a:r>
          </a:p>
          <a:p>
            <a:r>
              <a:rPr lang="en-US" dirty="0" smtClean="0"/>
              <a:t>He trusted us with His truth, and His kingdom. To keep and extend.</a:t>
            </a:r>
          </a:p>
          <a:p>
            <a:r>
              <a:rPr lang="en-US" dirty="0" smtClean="0"/>
              <a:t>People thrill and disappoint us. Jesus never disappoints! </a:t>
            </a:r>
          </a:p>
          <a:p>
            <a:r>
              <a:rPr lang="en-US" dirty="0" smtClean="0"/>
              <a:t>Prov. 16:20 – “whoso trusts in the Lord, happy is he.”</a:t>
            </a:r>
          </a:p>
          <a:p>
            <a:r>
              <a:rPr lang="en-US" dirty="0" smtClean="0"/>
              <a:t>What would it be like to be near death’s door, and not trust in God? What would sustain 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311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HAPPINESS  IS  NEVER  A  PLACE</vt:lpstr>
      <vt:lpstr>We Are So Often Mistaken</vt:lpstr>
      <vt:lpstr>“Happy is the man that finds wisdom…</vt:lpstr>
      <vt:lpstr>Happiness is counting your blessings – and sharing them</vt:lpstr>
      <vt:lpstr>You can’t be happy until you trust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 IS  NEVER  A  PLACE</dc:title>
  <dc:creator>Bellaire Church</dc:creator>
  <cp:lastModifiedBy>Bellaire Church</cp:lastModifiedBy>
  <cp:revision>14</cp:revision>
  <dcterms:created xsi:type="dcterms:W3CDTF">2011-06-11T17:26:13Z</dcterms:created>
  <dcterms:modified xsi:type="dcterms:W3CDTF">2011-06-11T19:37:24Z</dcterms:modified>
</cp:coreProperties>
</file>