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82A3CC-7736-4515-BA67-92A060B1011A}" type="datetimeFigureOut">
              <a:rPr lang="en-US" smtClean="0"/>
              <a:t>7/15/2011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8A80D1-57D3-4099-B57A-B04A81B37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 REMNANT  SHALL  RETURN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Isaiah 10:20-22</a:t>
            </a:r>
          </a:p>
          <a:p>
            <a:pPr algn="ctr"/>
            <a:r>
              <a:rPr lang="en-US" sz="2800" dirty="0" smtClean="0"/>
              <a:t>Amos 3:12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– A Book of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940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also a book of hope.</a:t>
            </a:r>
          </a:p>
          <a:p>
            <a:r>
              <a:rPr lang="en-US" dirty="0" smtClean="0"/>
              <a:t>A “remnant” </a:t>
            </a:r>
            <a:r>
              <a:rPr lang="en-US" b="1" i="1" dirty="0" smtClean="0"/>
              <a:t>shall</a:t>
            </a:r>
            <a:r>
              <a:rPr lang="en-US" dirty="0" smtClean="0"/>
              <a:t> return.</a:t>
            </a:r>
          </a:p>
          <a:p>
            <a:r>
              <a:rPr lang="en-US" dirty="0" smtClean="0"/>
              <a:t>11:16 – a spiritual remnant led by Messiah. (10-11).</a:t>
            </a:r>
          </a:p>
          <a:p>
            <a:r>
              <a:rPr lang="en-US" dirty="0" smtClean="0"/>
              <a:t>The lesson is about “How” they would return.</a:t>
            </a:r>
          </a:p>
          <a:p>
            <a:r>
              <a:rPr lang="en-US" dirty="0" smtClean="0"/>
              <a:t>A “highway” to be built.</a:t>
            </a:r>
          </a:p>
          <a:p>
            <a:r>
              <a:rPr lang="en-US" dirty="0" smtClean="0"/>
              <a:t>Similar to Exodus from Egypt – 19:22-23</a:t>
            </a:r>
          </a:p>
          <a:p>
            <a:r>
              <a:rPr lang="en-US" dirty="0" smtClean="0"/>
              <a:t>Unity of nations – vs. 24-25;  John 14:6;  Acts 9:2;   19:9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Highway of Rejoicing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11:16 – followed by Psalm of rejoicing.</a:t>
            </a:r>
          </a:p>
          <a:p>
            <a:r>
              <a:rPr lang="en-US" dirty="0" smtClean="0"/>
              <a:t>Free from sin and bondage – v. 1</a:t>
            </a:r>
          </a:p>
          <a:p>
            <a:r>
              <a:rPr lang="en-US" dirty="0" smtClean="0"/>
              <a:t>V. 2 – our hope, our only hope.</a:t>
            </a:r>
          </a:p>
          <a:p>
            <a:r>
              <a:rPr lang="en-US" dirty="0" smtClean="0"/>
              <a:t>V. 3 – Well</a:t>
            </a:r>
            <a:r>
              <a:rPr lang="en-US" u="sng" dirty="0" smtClean="0"/>
              <a:t>s</a:t>
            </a:r>
            <a:r>
              <a:rPr lang="en-US" dirty="0" smtClean="0"/>
              <a:t> of salvation.</a:t>
            </a:r>
          </a:p>
          <a:p>
            <a:r>
              <a:rPr lang="en-US" dirty="0" smtClean="0"/>
              <a:t>John 4:6 – never thirst again – vs. 10, 14.</a:t>
            </a:r>
          </a:p>
          <a:p>
            <a:r>
              <a:rPr lang="en-US" dirty="0" smtClean="0"/>
              <a:t>John 7:37-38</a:t>
            </a:r>
          </a:p>
          <a:p>
            <a:r>
              <a:rPr lang="en-US" dirty="0" smtClean="0"/>
              <a:t>1 Cor. 10:4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Highway of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V. 4</a:t>
            </a:r>
          </a:p>
          <a:p>
            <a:r>
              <a:rPr lang="en-US" dirty="0" smtClean="0"/>
              <a:t>Psalm 107:2</a:t>
            </a:r>
          </a:p>
          <a:p>
            <a:r>
              <a:rPr lang="en-US" dirty="0" smtClean="0"/>
              <a:t>Give thanks – Col. 1:12</a:t>
            </a:r>
          </a:p>
          <a:p>
            <a:r>
              <a:rPr lang="en-US" dirty="0" smtClean="0"/>
              <a:t>“Call on His name” – a source of constant help.</a:t>
            </a:r>
          </a:p>
          <a:p>
            <a:r>
              <a:rPr lang="en-US" dirty="0" smtClean="0"/>
              <a:t>Psalm 50:15</a:t>
            </a:r>
          </a:p>
          <a:p>
            <a:r>
              <a:rPr lang="en-US" dirty="0" smtClean="0"/>
              <a:t>“Declare His doings among the people.”</a:t>
            </a:r>
          </a:p>
          <a:p>
            <a:r>
              <a:rPr lang="en-US" dirty="0" smtClean="0"/>
              <a:t>A weakness among us.</a:t>
            </a:r>
          </a:p>
          <a:p>
            <a:r>
              <a:rPr lang="en-US" dirty="0" smtClean="0"/>
              <a:t>Then, “sing” &amp; Cry aloud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Highway of Holiness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34-35</a:t>
            </a:r>
          </a:p>
          <a:p>
            <a:r>
              <a:rPr lang="en-US" dirty="0" smtClean="0"/>
              <a:t>Contrast Edom (Esau) with Israel (Jacob).</a:t>
            </a:r>
          </a:p>
          <a:p>
            <a:r>
              <a:rPr lang="en-US" dirty="0" smtClean="0"/>
              <a:t>Ch. 34 doom and destruction</a:t>
            </a:r>
          </a:p>
          <a:p>
            <a:r>
              <a:rPr lang="en-US" dirty="0" smtClean="0"/>
              <a:t>Ch. 35 beauty and hope</a:t>
            </a:r>
          </a:p>
          <a:p>
            <a:r>
              <a:rPr lang="en-US" dirty="0" smtClean="0"/>
              <a:t>Vs. 8-10</a:t>
            </a:r>
          </a:p>
          <a:p>
            <a:r>
              <a:rPr lang="en-US" dirty="0" smtClean="0"/>
              <a:t>Not for their day, but ours – I Pet. 1:10f</a:t>
            </a:r>
          </a:p>
          <a:p>
            <a:r>
              <a:rPr lang="en-US" dirty="0" smtClean="0"/>
              <a:t>Jesus – “the way, the truth and the life.”</a:t>
            </a:r>
          </a:p>
          <a:p>
            <a:r>
              <a:rPr lang="en-US" dirty="0" smtClean="0"/>
              <a:t>This demands we follow Him in holiness.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255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A  REMNANT  SHALL  RETURN</vt:lpstr>
      <vt:lpstr>Isaiah – A Book of Destruction</vt:lpstr>
      <vt:lpstr>A Highway of Rejoicing</vt:lpstr>
      <vt:lpstr>A Highway of Testimony</vt:lpstr>
      <vt:lpstr>A Highway of Holiness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REMNANT  SHALL  RETURN</dc:title>
  <dc:creator>Bellaire Church</dc:creator>
  <cp:lastModifiedBy>Bellaire Church</cp:lastModifiedBy>
  <cp:revision>4</cp:revision>
  <dcterms:created xsi:type="dcterms:W3CDTF">2011-07-15T18:06:04Z</dcterms:created>
  <dcterms:modified xsi:type="dcterms:W3CDTF">2011-07-15T18:38:29Z</dcterms:modified>
</cp:coreProperties>
</file>