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6E3845-431E-4F2F-8AF7-13AC431540CE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AE7DD3-203E-47F8-9257-9839D93539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458200" cy="1904999"/>
          </a:xfrm>
        </p:spPr>
        <p:txBody>
          <a:bodyPr/>
          <a:lstStyle/>
          <a:p>
            <a:r>
              <a:rPr lang="en-US" dirty="0" smtClean="0"/>
              <a:t>CHURCH  ORGANIZATION – PRACTICAL 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2390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“…so that the manifold </a:t>
            </a:r>
            <a:r>
              <a:rPr lang="en-US" b="1" dirty="0" smtClean="0"/>
              <a:t>wisdom</a:t>
            </a:r>
            <a:r>
              <a:rPr lang="en-US" dirty="0" smtClean="0"/>
              <a:t> of God might be made known through the church to the rulers and the authorities in heavenly places. This was in accordance with the </a:t>
            </a:r>
            <a:r>
              <a:rPr lang="en-US" b="1" dirty="0" smtClean="0"/>
              <a:t>eternal purpose</a:t>
            </a:r>
            <a:r>
              <a:rPr lang="en-US" dirty="0" smtClean="0"/>
              <a:t>…” (Eph. 3:10f)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Planned…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equipped the church to do all He intended it to do.</a:t>
            </a:r>
          </a:p>
          <a:p>
            <a:r>
              <a:rPr lang="en-US" dirty="0" smtClean="0"/>
              <a:t>Eph. 3:10-11.</a:t>
            </a:r>
          </a:p>
          <a:p>
            <a:r>
              <a:rPr lang="en-US" dirty="0" smtClean="0"/>
              <a:t>2 Tim. 3:16-17</a:t>
            </a:r>
          </a:p>
          <a:p>
            <a:r>
              <a:rPr lang="en-US" dirty="0" smtClean="0"/>
              <a:t>All had same commandments – I Cor. 7:17;  14:33;   I Thess. 2:14</a:t>
            </a:r>
          </a:p>
          <a:p>
            <a:r>
              <a:rPr lang="en-US" dirty="0" smtClean="0"/>
              <a:t>Various personalities, same Lord, same plan.</a:t>
            </a:r>
          </a:p>
          <a:p>
            <a:r>
              <a:rPr lang="en-US" dirty="0" smtClean="0"/>
              <a:t>Questions I have been asked: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Is Your Headquarters?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Heaven – Eph. 1:22-23</a:t>
            </a:r>
          </a:p>
          <a:p>
            <a:r>
              <a:rPr lang="en-US" dirty="0" smtClean="0"/>
              <a:t>Here, many are thrown into confusion.  How do you operate?</a:t>
            </a:r>
          </a:p>
          <a:p>
            <a:r>
              <a:rPr lang="en-US" dirty="0" smtClean="0"/>
              <a:t>Find a preacher, build a building?</a:t>
            </a:r>
          </a:p>
          <a:p>
            <a:r>
              <a:rPr lang="en-US" dirty="0" smtClean="0"/>
              <a:t>Principle:  Any organization larger than the local congregation is without scriptural authority.</a:t>
            </a:r>
          </a:p>
          <a:p>
            <a:r>
              <a:rPr lang="en-US" dirty="0" smtClean="0"/>
              <a:t>What about Acts 15?</a:t>
            </a:r>
          </a:p>
          <a:p>
            <a:r>
              <a:rPr lang="en-US" dirty="0" smtClean="0"/>
              <a:t>Sometimes we get together to talk/argue about a problem. Debates, lectureships, etc.</a:t>
            </a:r>
          </a:p>
          <a:p>
            <a:r>
              <a:rPr lang="en-US" dirty="0" smtClean="0"/>
              <a:t>But God makes the decisions.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Start A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the seed! – Luke 8:11</a:t>
            </a:r>
          </a:p>
          <a:p>
            <a:r>
              <a:rPr lang="en-US" dirty="0" smtClean="0"/>
              <a:t>It makes Christians. Christians congregate into groups and you have a church.</a:t>
            </a:r>
          </a:p>
          <a:p>
            <a:r>
              <a:rPr lang="en-US" dirty="0" smtClean="0"/>
              <a:t>Acts 2:47</a:t>
            </a:r>
          </a:p>
          <a:p>
            <a:r>
              <a:rPr lang="en-US" dirty="0" smtClean="0"/>
              <a:t>We think, “First you have to have a building, then a preacher, etc.</a:t>
            </a:r>
          </a:p>
          <a:p>
            <a:r>
              <a:rPr lang="en-US" dirty="0" smtClean="0"/>
              <a:t>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Makes The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Location, style of building.</a:t>
            </a:r>
          </a:p>
          <a:p>
            <a:r>
              <a:rPr lang="en-US" dirty="0" smtClean="0"/>
              <a:t>This is so insignificant in the grander scheme.</a:t>
            </a:r>
            <a:endParaRPr lang="en-US" dirty="0" smtClean="0"/>
          </a:p>
          <a:p>
            <a:r>
              <a:rPr lang="en-US" dirty="0" smtClean="0"/>
              <a:t>Important decisions – God works thru His people – Acts 6:1-5.</a:t>
            </a:r>
          </a:p>
          <a:p>
            <a:r>
              <a:rPr lang="en-US" dirty="0" smtClean="0"/>
              <a:t>Important decisions have already been made, and revealed to us thru the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Local Church </a:t>
            </a:r>
            <a:r>
              <a:rPr lang="en-US" b="1" i="1" dirty="0" smtClean="0"/>
              <a:t>Can </a:t>
            </a:r>
            <a:r>
              <a:rPr lang="en-US" dirty="0" smtClean="0"/>
              <a:t>Take Care of Its Own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Phil. 1:1</a:t>
            </a:r>
          </a:p>
          <a:p>
            <a:r>
              <a:rPr lang="en-US" dirty="0" smtClean="0"/>
              <a:t>Immediately – no appeal to some distant city.</a:t>
            </a:r>
          </a:p>
          <a:p>
            <a:r>
              <a:rPr lang="en-US" dirty="0" smtClean="0"/>
              <a:t>No earthly headquarters – problems do not spread as quickly – and aren’t reinforced by “an authority”. </a:t>
            </a:r>
          </a:p>
          <a:p>
            <a:r>
              <a:rPr lang="en-US" dirty="0" smtClean="0"/>
              <a:t>Places an emphasis on us. No other organization to do our work for us – I Tim. 3:15.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330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CHURCH  ORGANIZATION – PRACTICAL  CONSIDERATIONS</vt:lpstr>
      <vt:lpstr>God Planned…</vt:lpstr>
      <vt:lpstr>Where Is Your Headquarters?</vt:lpstr>
      <vt:lpstr>How Do You Start A Church?</vt:lpstr>
      <vt:lpstr>Who Makes The Decisions?</vt:lpstr>
      <vt:lpstr>The Local Church Can Take Care of Its Own Affairs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 ORGANIZATION – PRACTICAL  CONSIDERATIONS</dc:title>
  <dc:creator>Bellaire Church</dc:creator>
  <cp:lastModifiedBy>Bellaire Church</cp:lastModifiedBy>
  <cp:revision>3</cp:revision>
  <dcterms:created xsi:type="dcterms:W3CDTF">2011-07-30T16:37:43Z</dcterms:created>
  <dcterms:modified xsi:type="dcterms:W3CDTF">2011-07-30T17:01:25Z</dcterms:modified>
</cp:coreProperties>
</file>