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676-E380-48C2-AC82-04105E306E3F}" type="datetimeFigureOut">
              <a:rPr lang="en-US" smtClean="0"/>
              <a:t>7/9/2011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B6DFD9-D8BA-49A4-AEBF-3C6623E0B41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676-E380-48C2-AC82-04105E306E3F}" type="datetimeFigureOut">
              <a:rPr lang="en-US" smtClean="0"/>
              <a:t>7/9/2011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DFD9-D8BA-49A4-AEBF-3C6623E0B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676-E380-48C2-AC82-04105E306E3F}" type="datetimeFigureOut">
              <a:rPr lang="en-US" smtClean="0"/>
              <a:t>7/9/2011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DFD9-D8BA-49A4-AEBF-3C6623E0B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7AAB676-E380-48C2-AC82-04105E306E3F}" type="datetimeFigureOut">
              <a:rPr lang="en-US" smtClean="0"/>
              <a:t>7/9/2011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B6DFD9-D8BA-49A4-AEBF-3C6623E0B41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676-E380-48C2-AC82-04105E306E3F}" type="datetimeFigureOut">
              <a:rPr lang="en-US" smtClean="0"/>
              <a:t>7/9/2011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DFD9-D8BA-49A4-AEBF-3C6623E0B4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676-E380-48C2-AC82-04105E306E3F}" type="datetimeFigureOut">
              <a:rPr lang="en-US" smtClean="0"/>
              <a:t>7/9/2011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DFD9-D8BA-49A4-AEBF-3C6623E0B4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DFD9-D8BA-49A4-AEBF-3C6623E0B4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676-E380-48C2-AC82-04105E306E3F}" type="datetimeFigureOut">
              <a:rPr lang="en-US" smtClean="0"/>
              <a:t>7/9/2011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676-E380-48C2-AC82-04105E306E3F}" type="datetimeFigureOut">
              <a:rPr lang="en-US" smtClean="0"/>
              <a:t>7/9/2011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DFD9-D8BA-49A4-AEBF-3C6623E0B4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676-E380-48C2-AC82-04105E306E3F}" type="datetimeFigureOut">
              <a:rPr lang="en-US" smtClean="0"/>
              <a:t>7/9/2011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DFD9-D8BA-49A4-AEBF-3C6623E0B4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7AAB676-E380-48C2-AC82-04105E306E3F}" type="datetimeFigureOut">
              <a:rPr lang="en-US" smtClean="0"/>
              <a:t>7/9/2011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B6DFD9-D8BA-49A4-AEBF-3C6623E0B4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B676-E380-48C2-AC82-04105E306E3F}" type="datetimeFigureOut">
              <a:rPr lang="en-US" smtClean="0"/>
              <a:t>7/9/2011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B6DFD9-D8BA-49A4-AEBF-3C6623E0B4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7AAB676-E380-48C2-AC82-04105E306E3F}" type="datetimeFigureOut">
              <a:rPr lang="en-US" smtClean="0"/>
              <a:t>7/9/2011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B6DFD9-D8BA-49A4-AEBF-3C6623E0B41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57600"/>
            <a:ext cx="8305800" cy="1710396"/>
          </a:xfrm>
        </p:spPr>
        <p:txBody>
          <a:bodyPr/>
          <a:lstStyle/>
          <a:p>
            <a:r>
              <a:rPr lang="en-US" sz="2800" dirty="0" smtClean="0"/>
              <a:t>“When you hear of wars and rumors of wars, do not be frightened; those things must take place; but that is not yet the end</a:t>
            </a:r>
            <a:r>
              <a:rPr lang="en-US" dirty="0" smtClean="0"/>
              <a:t>” (Mark 13:7).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PROBLEMS  THE  CHURCH  FACES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speaks of the end of the Roman empire, or of the end of the world.</a:t>
            </a:r>
          </a:p>
          <a:p>
            <a:r>
              <a:rPr lang="en-US" dirty="0" smtClean="0"/>
              <a:t>“End time” prophecies – point is, No One Knows.</a:t>
            </a:r>
          </a:p>
          <a:p>
            <a:r>
              <a:rPr lang="en-US" dirty="0" smtClean="0"/>
              <a:t>People also prophecy of end of the church, end of religion.</a:t>
            </a:r>
          </a:p>
          <a:p>
            <a:r>
              <a:rPr lang="en-US" dirty="0" smtClean="0"/>
              <a:t>But God said – Dan. 2:44; Heb. 12:28</a:t>
            </a:r>
          </a:p>
          <a:p>
            <a:r>
              <a:rPr lang="en-US" dirty="0" smtClean="0"/>
              <a:t>Congregations may pass away – Rev. 2:5; 3:1-6 -  but not Christ’s church.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“End”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Older members pass away.</a:t>
            </a:r>
            <a:endParaRPr lang="en-US" dirty="0" smtClean="0"/>
          </a:p>
          <a:p>
            <a:r>
              <a:rPr lang="en-US" dirty="0" smtClean="0"/>
              <a:t>Who will replace “Moses” and “Joshua”, and “Jeremiah”?</a:t>
            </a:r>
          </a:p>
          <a:p>
            <a:r>
              <a:rPr lang="en-US" dirty="0" smtClean="0"/>
              <a:t>We need newer “Leaders”, and dedicated followers.</a:t>
            </a:r>
          </a:p>
          <a:p>
            <a:r>
              <a:rPr lang="en-US" dirty="0" smtClean="0"/>
              <a:t>The world attracts us. Some fall, others are distracted.</a:t>
            </a:r>
          </a:p>
          <a:p>
            <a:r>
              <a:rPr lang="en-US" dirty="0" smtClean="0"/>
              <a:t>Marriage problems plague “US”. Greed, theft, etc.</a:t>
            </a:r>
          </a:p>
          <a:p>
            <a:r>
              <a:rPr lang="en-US" dirty="0" smtClean="0"/>
              <a:t>50 to 75% of our young people disappear from the church.</a:t>
            </a:r>
          </a:p>
          <a:p>
            <a:r>
              <a:rPr lang="en-US" dirty="0" smtClean="0"/>
              <a:t>Men (and many women) aren’t interested in “religion”.</a:t>
            </a:r>
          </a:p>
          <a:p>
            <a:r>
              <a:rPr lang="en-US" dirty="0" smtClean="0"/>
              <a:t>Our basic problems: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Severe Tests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city churches “swell” as folks move from country to city for jobs. But they’re all here. Rural population is smaller than ever.</a:t>
            </a:r>
          </a:p>
          <a:p>
            <a:r>
              <a:rPr lang="en-US" dirty="0" smtClean="0"/>
              <a:t>What should we do?</a:t>
            </a:r>
          </a:p>
          <a:p>
            <a:r>
              <a:rPr lang="en-US" dirty="0" smtClean="0"/>
              <a:t>Teach – that’s always been the solution.</a:t>
            </a:r>
          </a:p>
          <a:p>
            <a:r>
              <a:rPr lang="en-US" dirty="0" smtClean="0"/>
              <a:t>“Each one teach one.” “You can’t go to heaven alone.” “You Never Mentioned Him To Me…”</a:t>
            </a:r>
          </a:p>
          <a:p>
            <a:r>
              <a:rPr lang="en-US" dirty="0" smtClean="0"/>
              <a:t>Matt. 22: 37</a:t>
            </a:r>
          </a:p>
          <a:p>
            <a:r>
              <a:rPr lang="en-US" dirty="0" smtClean="0"/>
              <a:t>Then, Acts 8:4; 11:19;  18:24ff;  1 Peter 3:15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Growth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“non doctrinal” issues.</a:t>
            </a:r>
          </a:p>
          <a:p>
            <a:r>
              <a:rPr lang="en-US" dirty="0" smtClean="0"/>
              <a:t>We can’t get along with others – or even with ourselves.</a:t>
            </a:r>
          </a:p>
          <a:p>
            <a:r>
              <a:rPr lang="en-US" dirty="0" smtClean="0"/>
              <a:t>Gal. 5:15;  James 3:14-18</a:t>
            </a:r>
          </a:p>
          <a:p>
            <a:r>
              <a:rPr lang="en-US" dirty="0" smtClean="0"/>
              <a:t>This destroys our today, and our tomorrow.</a:t>
            </a:r>
          </a:p>
          <a:p>
            <a:r>
              <a:rPr lang="en-US" dirty="0" smtClean="0"/>
              <a:t>Who wants to join a bickering, sour tempered family?</a:t>
            </a:r>
          </a:p>
          <a:p>
            <a:r>
              <a:rPr lang="en-US" dirty="0" smtClean="0"/>
              <a:t>Weak members are destroyed (I Cor. 8:9-13), young members look elsewhere.</a:t>
            </a:r>
          </a:p>
          <a:p>
            <a:r>
              <a:rPr lang="en-US" dirty="0" smtClean="0"/>
              <a:t>Spirit of </a:t>
            </a:r>
            <a:r>
              <a:rPr lang="en-US" dirty="0" err="1" smtClean="0"/>
              <a:t>Diotrephes</a:t>
            </a:r>
            <a:r>
              <a:rPr lang="en-US" dirty="0" smtClean="0"/>
              <a:t> – 3 John 9-10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 - Division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Matt. 6:23-24</a:t>
            </a:r>
          </a:p>
          <a:p>
            <a:r>
              <a:rPr lang="en-US" dirty="0" smtClean="0"/>
              <a:t>We may speak much of the Lord, go to church regularly, and worship “things, stuff”.</a:t>
            </a:r>
          </a:p>
          <a:p>
            <a:r>
              <a:rPr lang="en-US" dirty="0" smtClean="0"/>
              <a:t>Materialism is “normal”, especially for the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generation of prosperity.</a:t>
            </a:r>
          </a:p>
          <a:p>
            <a:r>
              <a:rPr lang="en-US" dirty="0" smtClean="0"/>
              <a:t>A great warning – 2 Kings 17:41</a:t>
            </a:r>
          </a:p>
          <a:p>
            <a:r>
              <a:rPr lang="en-US" dirty="0" smtClean="0"/>
              <a:t>Matt. 6:33 comes at the end of the Lord’s teaching on worry. Worry about “things.”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Divorce is a problem, but it isn’t the only thing that destroys families.</a:t>
            </a:r>
          </a:p>
          <a:p>
            <a:r>
              <a:rPr lang="en-US" dirty="0" smtClean="0"/>
              <a:t>Time. Activities.</a:t>
            </a:r>
          </a:p>
          <a:p>
            <a:r>
              <a:rPr lang="en-US" dirty="0" smtClean="0"/>
              <a:t>Family dinners.</a:t>
            </a:r>
          </a:p>
          <a:p>
            <a:r>
              <a:rPr lang="en-US" dirty="0" smtClean="0"/>
              <a:t>Sunday afternoons.</a:t>
            </a:r>
          </a:p>
          <a:p>
            <a:r>
              <a:rPr lang="en-US" dirty="0" smtClean="0"/>
              <a:t>TV’s w/o remotes, and only 3 channels.  </a:t>
            </a:r>
          </a:p>
          <a:p>
            <a:r>
              <a:rPr lang="en-US" dirty="0" smtClean="0"/>
              <a:t>8 party telephone lines.</a:t>
            </a:r>
          </a:p>
          <a:p>
            <a:r>
              <a:rPr lang="en-US" dirty="0" smtClean="0"/>
              <a:t>Old fashioned isn’t necessarily better. But most things revolved around the together family.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Destruction of Family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“Personal” relationship – not inherited or developed from family.</a:t>
            </a:r>
          </a:p>
          <a:p>
            <a:r>
              <a:rPr lang="en-US" dirty="0" smtClean="0"/>
              <a:t>Bible study.</a:t>
            </a:r>
          </a:p>
          <a:p>
            <a:r>
              <a:rPr lang="en-US" dirty="0" smtClean="0"/>
              <a:t>Prayer</a:t>
            </a:r>
          </a:p>
          <a:p>
            <a:r>
              <a:rPr lang="en-US" dirty="0" smtClean="0"/>
              <a:t>Trust.</a:t>
            </a:r>
          </a:p>
          <a:p>
            <a:r>
              <a:rPr lang="en-US" dirty="0" smtClean="0"/>
              <a:t>We’ll never have strong churches until we know, love and trust God.</a:t>
            </a:r>
          </a:p>
          <a:p>
            <a:r>
              <a:rPr lang="en-US" dirty="0" smtClean="0"/>
              <a:t>Obeying Him depends on knowing Him.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Know God?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75</TotalTime>
  <Words>516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PROBLEMS  THE  CHURCH  FACES</vt:lpstr>
      <vt:lpstr>The “End”</vt:lpstr>
      <vt:lpstr>Severe Tests</vt:lpstr>
      <vt:lpstr>Zero Growth</vt:lpstr>
      <vt:lpstr>Fragmentation - Division</vt:lpstr>
      <vt:lpstr>Materialism</vt:lpstr>
      <vt:lpstr>Destruction of Family</vt:lpstr>
      <vt:lpstr>Do You Know God?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 THE  CHURCH  FACES</dc:title>
  <dc:creator>Bellaire Church</dc:creator>
  <cp:lastModifiedBy>Bellaire Church</cp:lastModifiedBy>
  <cp:revision>8</cp:revision>
  <dcterms:created xsi:type="dcterms:W3CDTF">2011-07-09T16:29:44Z</dcterms:created>
  <dcterms:modified xsi:type="dcterms:W3CDTF">2011-07-09T17:44:54Z</dcterms:modified>
</cp:coreProperties>
</file>