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599456-5257-4ACC-9FA2-811DCA4ACD47}" type="datetimeFigureOut">
              <a:rPr lang="en-US" smtClean="0"/>
              <a:t>7/23/2011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D46C61-AAA0-4B4F-9F6E-30790ED28E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 TROUBLE  WITH  THE  CHURCH  IS…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Amos  5:21-24</a:t>
            </a:r>
          </a:p>
          <a:p>
            <a:pPr algn="ctr"/>
            <a:r>
              <a:rPr lang="en-US" dirty="0" smtClean="0"/>
              <a:t>Isaiah 1:10-20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complain about “the church” we sometimes get carried away.</a:t>
            </a:r>
          </a:p>
          <a:p>
            <a:r>
              <a:rPr lang="en-US" dirty="0" smtClean="0"/>
              <a:t>A family – warts and all.</a:t>
            </a:r>
          </a:p>
          <a:p>
            <a:r>
              <a:rPr lang="en-US" dirty="0" smtClean="0"/>
              <a:t>Yes, every congregation could stand some improvements.</a:t>
            </a:r>
          </a:p>
          <a:p>
            <a:r>
              <a:rPr lang="en-US" dirty="0" smtClean="0"/>
              <a:t>But there are </a:t>
            </a:r>
            <a:r>
              <a:rPr lang="en-US" dirty="0" err="1" smtClean="0"/>
              <a:t>soooo</a:t>
            </a:r>
            <a:r>
              <a:rPr lang="en-US" dirty="0" smtClean="0"/>
              <a:t> many great people, and we accomplish many things.</a:t>
            </a:r>
          </a:p>
          <a:p>
            <a:r>
              <a:rPr lang="en-US" dirty="0" smtClean="0"/>
              <a:t>Some areas of concern: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Joy of Fellowship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don’t get carried away. Everything takes a “form”.</a:t>
            </a:r>
          </a:p>
          <a:p>
            <a:r>
              <a:rPr lang="en-US" dirty="0" smtClean="0"/>
              <a:t>A “spontaneous” action, repeated, is formalism.</a:t>
            </a:r>
          </a:p>
          <a:p>
            <a:r>
              <a:rPr lang="en-US" dirty="0" smtClean="0"/>
              <a:t>But too many things are objected to because, “We’ve never done that before”.</a:t>
            </a:r>
          </a:p>
          <a:p>
            <a:r>
              <a:rPr lang="en-US" dirty="0" smtClean="0"/>
              <a:t>Can we sing the descant to songs? What if it’s not suggested in the song?</a:t>
            </a:r>
          </a:p>
          <a:p>
            <a:r>
              <a:rPr lang="en-US" dirty="0" smtClean="0"/>
              <a:t>Our “picture board” is a mark of “liberalism”.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Formalism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“But all things must be done properly and in an orderly manner” (I Cor. 14:40).</a:t>
            </a:r>
          </a:p>
          <a:p>
            <a:r>
              <a:rPr lang="en-US" dirty="0" smtClean="0"/>
              <a:t>Professional preachers – to avoid embarrassing moments. Do we go to professional song leaders? Pray leaders?</a:t>
            </a:r>
          </a:p>
          <a:p>
            <a:r>
              <a:rPr lang="en-US" dirty="0" smtClean="0"/>
              <a:t>Freedom to express our heart to God</a:t>
            </a:r>
          </a:p>
          <a:p>
            <a:r>
              <a:rPr lang="en-US" dirty="0" smtClean="0"/>
              <a:t>2 Timothy 1:7 vs. Rom. 12:18</a:t>
            </a:r>
          </a:p>
          <a:p>
            <a:r>
              <a:rPr lang="en-US" dirty="0" smtClean="0"/>
              <a:t>Bible class teachers don’t have to follow “the book” (prepared material) mindlessly.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Do We Go?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our “job” is to save the lost.</a:t>
            </a:r>
          </a:p>
          <a:p>
            <a:r>
              <a:rPr lang="en-US" dirty="0" smtClean="0"/>
              <a:t>Luke 19:10;   I Cor. 9:22;  I Tim. 6:4</a:t>
            </a:r>
          </a:p>
          <a:p>
            <a:r>
              <a:rPr lang="en-US" dirty="0" smtClean="0"/>
              <a:t>Human nature is to focus too much on blame, and not solutions.</a:t>
            </a:r>
          </a:p>
          <a:p>
            <a:r>
              <a:rPr lang="en-US" dirty="0" smtClean="0"/>
              <a:t>“</a:t>
            </a:r>
            <a:r>
              <a:rPr lang="en-US" b="1" i="1" dirty="0" smtClean="0"/>
              <a:t>HOW  CAN  I  HELP?”</a:t>
            </a:r>
          </a:p>
          <a:p>
            <a:r>
              <a:rPr lang="en-US" dirty="0" smtClean="0"/>
              <a:t>John 8:1 – the </a:t>
            </a:r>
            <a:r>
              <a:rPr lang="en-US" dirty="0" err="1" smtClean="0"/>
              <a:t>pharisees</a:t>
            </a:r>
            <a:r>
              <a:rPr lang="en-US" dirty="0" smtClean="0"/>
              <a:t>, the woman and Jesus.  “Now What?”</a:t>
            </a:r>
          </a:p>
          <a:p>
            <a:r>
              <a:rPr lang="en-US" dirty="0" smtClean="0"/>
              <a:t>Acts 8 – Peter and Simon – “Can you believe that Simon?”</a:t>
            </a:r>
          </a:p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Failure (Refusal) To View Things in a Redemptive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job isn’t, primarily, to judge or blame.</a:t>
            </a:r>
          </a:p>
          <a:p>
            <a:r>
              <a:rPr lang="en-US" dirty="0" smtClean="0"/>
              <a:t>Our job is to help. Teach. Save.</a:t>
            </a:r>
          </a:p>
          <a:p>
            <a:r>
              <a:rPr lang="en-US" dirty="0" smtClean="0"/>
              <a:t>Jesus established a wonderful church. Men complicate it.</a:t>
            </a:r>
          </a:p>
          <a:p>
            <a:r>
              <a:rPr lang="en-US" dirty="0" smtClean="0"/>
              <a:t>We always have.  But it’s still “the church.” My family.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347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THE  TROUBLE  WITH  THE  CHURCH  IS…</vt:lpstr>
      <vt:lpstr>The Joy of Fellowship</vt:lpstr>
      <vt:lpstr>1. Formalism</vt:lpstr>
      <vt:lpstr>How Far Do We Go?</vt:lpstr>
      <vt:lpstr>2. Failure (Refusal) To View Things in a Redemptive Context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TROUBLE  WITH  THE  CHURCH  IS…</dc:title>
  <dc:creator>Bellaire Church</dc:creator>
  <cp:lastModifiedBy>Bellaire Church</cp:lastModifiedBy>
  <cp:revision>3</cp:revision>
  <dcterms:created xsi:type="dcterms:W3CDTF">2011-07-23T18:46:52Z</dcterms:created>
  <dcterms:modified xsi:type="dcterms:W3CDTF">2011-07-23T19:10:25Z</dcterms:modified>
</cp:coreProperties>
</file>