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21A48A-AA17-40FC-AE00-2C685C231CCA}" type="datetimeFigureOut">
              <a:rPr lang="en-US" smtClean="0"/>
              <a:t>8/20/2011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4FBBE8-9DD1-4CCE-A3FF-CFFFF33CE1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14  WORDS  THAT  CHANGED  THE 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50318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Luke 2:10-11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It Not For Jesus…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the world be?</a:t>
            </a:r>
          </a:p>
          <a:p>
            <a:r>
              <a:rPr lang="en-US" dirty="0" smtClean="0"/>
              <a:t>Yes, many atrocities committed in the name of God.</a:t>
            </a:r>
          </a:p>
          <a:p>
            <a:r>
              <a:rPr lang="en-US" dirty="0" smtClean="0"/>
              <a:t>But true love for Him makes the world a better place.</a:t>
            </a:r>
          </a:p>
          <a:p>
            <a:r>
              <a:rPr lang="en-US" dirty="0" smtClean="0"/>
              <a:t>Where would YOU be?</a:t>
            </a:r>
          </a:p>
          <a:p>
            <a:r>
              <a:rPr lang="en-US" dirty="0" smtClean="0"/>
              <a:t>The knowledge of Him has changed my life.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“Fear Not”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takes a long time to gain confidence.</a:t>
            </a:r>
          </a:p>
          <a:p>
            <a:r>
              <a:rPr lang="en-US" dirty="0" smtClean="0"/>
              <a:t>Imagine the shepherds in the field seeing angels?</a:t>
            </a:r>
          </a:p>
          <a:p>
            <a:r>
              <a:rPr lang="en-US" dirty="0" smtClean="0"/>
              <a:t>Today, at advanced age, I’m not so much intimidated by the world…</a:t>
            </a:r>
          </a:p>
          <a:p>
            <a:r>
              <a:rPr lang="en-US" dirty="0" smtClean="0"/>
              <a:t>It’s when I look at myself that I lose </a:t>
            </a:r>
            <a:r>
              <a:rPr lang="en-US" u="sng" dirty="0" smtClean="0"/>
              <a:t>self-</a:t>
            </a:r>
            <a:r>
              <a:rPr lang="en-US" dirty="0" smtClean="0"/>
              <a:t>assurance.</a:t>
            </a:r>
          </a:p>
          <a:p>
            <a:r>
              <a:rPr lang="en-US" dirty="0" smtClean="0"/>
              <a:t>Matt. 1:21 – our confidence is in Him.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Tidings”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news has always been scarce.</a:t>
            </a:r>
          </a:p>
          <a:p>
            <a:r>
              <a:rPr lang="en-US" dirty="0" smtClean="0"/>
              <a:t>In O.T. most prophets preached doom.</a:t>
            </a:r>
          </a:p>
          <a:p>
            <a:r>
              <a:rPr lang="en-US" dirty="0" smtClean="0"/>
              <a:t>Some good news in the sacrificial system.</a:t>
            </a:r>
          </a:p>
          <a:p>
            <a:r>
              <a:rPr lang="en-US" dirty="0" smtClean="0"/>
              <a:t>Now, What a Savior.</a:t>
            </a:r>
          </a:p>
          <a:p>
            <a:r>
              <a:rPr lang="en-US" dirty="0" smtClean="0"/>
              <a:t>Share Him with the world.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“Great  Joy”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source of joy?</a:t>
            </a:r>
          </a:p>
          <a:p>
            <a:r>
              <a:rPr lang="en-US" dirty="0" smtClean="0"/>
              <a:t>Most are short lived.</a:t>
            </a:r>
          </a:p>
          <a:p>
            <a:r>
              <a:rPr lang="en-US" dirty="0" smtClean="0"/>
              <a:t>Isaiah 35:10;   John 15:11;   16:20-22;    Gal. 5:22.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“All  People”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Jews felt exclusive.  And for a time they were.</a:t>
            </a:r>
          </a:p>
          <a:p>
            <a:r>
              <a:rPr lang="en-US" dirty="0" smtClean="0"/>
              <a:t>Now,  </a:t>
            </a:r>
            <a:r>
              <a:rPr lang="en-US" b="1" i="1" dirty="0" smtClean="0"/>
              <a:t>All</a:t>
            </a:r>
            <a:r>
              <a:rPr lang="en-US" dirty="0" smtClean="0"/>
              <a:t> have access to salvation and blessings.</a:t>
            </a:r>
          </a:p>
          <a:p>
            <a:r>
              <a:rPr lang="en-US" dirty="0" smtClean="0"/>
              <a:t>Not just middle class folks like me.</a:t>
            </a:r>
          </a:p>
          <a:p>
            <a:r>
              <a:rPr lang="en-US" dirty="0" smtClean="0"/>
              <a:t>We have as difficult a time with this as the 1</a:t>
            </a:r>
            <a:r>
              <a:rPr lang="en-US" baseline="30000" dirty="0" smtClean="0"/>
              <a:t>st</a:t>
            </a:r>
            <a:r>
              <a:rPr lang="en-US" dirty="0" smtClean="0"/>
              <a:t> century Jews.</a:t>
            </a:r>
          </a:p>
          <a:p>
            <a:r>
              <a:rPr lang="en-US" dirty="0" smtClean="0"/>
              <a:t>Isa. 55:1;   Rev. 22:17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“Unto 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Pharisees or council members.  Shepherds too.</a:t>
            </a:r>
          </a:p>
          <a:p>
            <a:r>
              <a:rPr lang="en-US" dirty="0" smtClean="0"/>
              <a:t>But it’s individual.</a:t>
            </a:r>
          </a:p>
          <a:p>
            <a:r>
              <a:rPr lang="en-US" dirty="0" smtClean="0"/>
              <a:t>He is a Personal Savior – I Peter 2:7, “This precious value, then, is for you who believe; but for those who disbelieve, </a:t>
            </a:r>
            <a:r>
              <a:rPr lang="en-US" i="1" dirty="0" smtClean="0"/>
              <a:t>the stone which the builders rejected, this became the very corner stone.”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“This Day”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had waited </a:t>
            </a:r>
            <a:r>
              <a:rPr lang="en-US" b="1" i="1" dirty="0" smtClean="0"/>
              <a:t>so</a:t>
            </a:r>
            <a:r>
              <a:rPr lang="en-US" dirty="0" smtClean="0"/>
              <a:t> long – Luke 2:25;    I Peter 1:10.</a:t>
            </a:r>
          </a:p>
          <a:p>
            <a:r>
              <a:rPr lang="en-US" dirty="0" smtClean="0"/>
              <a:t>How patient are you? How long can you watch and wait?</a:t>
            </a:r>
          </a:p>
          <a:p>
            <a:r>
              <a:rPr lang="en-US" dirty="0" smtClean="0"/>
              <a:t>That day came!  But it also comes to each of us – 2 Cor. 6:2.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Savior”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they needed one.</a:t>
            </a:r>
          </a:p>
          <a:p>
            <a:r>
              <a:rPr lang="en-US" dirty="0" smtClean="0"/>
              <a:t>So do I/we.</a:t>
            </a:r>
          </a:p>
          <a:p>
            <a:r>
              <a:rPr lang="en-US" dirty="0" smtClean="0"/>
              <a:t>The world’s only hope – John 14:6;  Acts 4:12</a:t>
            </a:r>
          </a:p>
          <a:p>
            <a:r>
              <a:rPr lang="en-US" dirty="0" smtClean="0"/>
              <a:t>God can change the world.  He can change you, too.</a:t>
            </a:r>
          </a:p>
          <a:p>
            <a:r>
              <a:rPr lang="en-US" dirty="0" smtClean="0"/>
              <a:t>Let Him!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</TotalTime>
  <Words>385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14  WORDS  THAT  CHANGED  THE  WORLD</vt:lpstr>
      <vt:lpstr>Were It Not For Jesus…</vt:lpstr>
      <vt:lpstr>“Fear Not”</vt:lpstr>
      <vt:lpstr>“Good Tidings”</vt:lpstr>
      <vt:lpstr>“Great  Joy”</vt:lpstr>
      <vt:lpstr>“All  People”</vt:lpstr>
      <vt:lpstr>“Unto You”</vt:lpstr>
      <vt:lpstr>“This Day”</vt:lpstr>
      <vt:lpstr>“A Savior”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 WORDS  THAT  CHANGED  THE  WORLD</dc:title>
  <dc:creator>Bellaire Church</dc:creator>
  <cp:lastModifiedBy>Bellaire Church</cp:lastModifiedBy>
  <cp:revision>3</cp:revision>
  <dcterms:created xsi:type="dcterms:W3CDTF">2011-08-20T20:16:53Z</dcterms:created>
  <dcterms:modified xsi:type="dcterms:W3CDTF">2011-08-20T20:42:19Z</dcterms:modified>
</cp:coreProperties>
</file>