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5401-3807-4E65-B100-8390123349B0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391956C-6264-4793-9899-4B1C314ED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5401-3807-4E65-B100-8390123349B0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1956C-6264-4793-9899-4B1C314ED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5401-3807-4E65-B100-8390123349B0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1956C-6264-4793-9899-4B1C314ED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5401-3807-4E65-B100-8390123349B0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391956C-6264-4793-9899-4B1C314ED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5401-3807-4E65-B100-8390123349B0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1956C-6264-4793-9899-4B1C314EDE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5401-3807-4E65-B100-8390123349B0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1956C-6264-4793-9899-4B1C314ED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5401-3807-4E65-B100-8390123349B0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391956C-6264-4793-9899-4B1C314EDE3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5401-3807-4E65-B100-8390123349B0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1956C-6264-4793-9899-4B1C314ED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5401-3807-4E65-B100-8390123349B0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1956C-6264-4793-9899-4B1C314ED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5401-3807-4E65-B100-8390123349B0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1956C-6264-4793-9899-4B1C314EDE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A5401-3807-4E65-B100-8390123349B0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1956C-6264-4793-9899-4B1C314EDE3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BAA5401-3807-4E65-B100-8390123349B0}" type="datetimeFigureOut">
              <a:rPr lang="en-US" smtClean="0"/>
              <a:t>8/6/2011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391956C-6264-4793-9899-4B1C314EDE3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1"/>
            <a:ext cx="8458200" cy="1904999"/>
          </a:xfrm>
        </p:spPr>
        <p:txBody>
          <a:bodyPr/>
          <a:lstStyle/>
          <a:p>
            <a:r>
              <a:rPr lang="en-US" dirty="0" smtClean="0"/>
              <a:t>LIVING  IN  A  POLLUTED  WORLD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895600"/>
            <a:ext cx="8458200" cy="1905000"/>
          </a:xfrm>
        </p:spPr>
        <p:txBody>
          <a:bodyPr/>
          <a:lstStyle/>
          <a:p>
            <a:r>
              <a:rPr lang="en-US" dirty="0" smtClean="0"/>
              <a:t>“And with many other words he solemnly testified and kept on exhorting them, saying, ‘Be saved from this perverse generation’” (Acts 2:40).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“Generation”?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Each of them.</a:t>
            </a:r>
          </a:p>
          <a:p>
            <a:r>
              <a:rPr lang="en-US" dirty="0" smtClean="0"/>
              <a:t>From Genesis to Revelation, and since. Each generation has had difficulties.</a:t>
            </a:r>
          </a:p>
          <a:p>
            <a:r>
              <a:rPr lang="en-US" dirty="0" smtClean="0"/>
              <a:t>Some problems are common to mankind, and reach thru time.</a:t>
            </a:r>
          </a:p>
          <a:p>
            <a:r>
              <a:rPr lang="en-US" dirty="0" smtClean="0"/>
              <a:t>A “toxic” world – “anything containing poisonous material capable of causing serious </a:t>
            </a:r>
            <a:r>
              <a:rPr lang="en-US" dirty="0" err="1" smtClean="0"/>
              <a:t>sicnkness</a:t>
            </a:r>
            <a:r>
              <a:rPr lang="en-US" dirty="0" smtClean="0"/>
              <a:t> or even death.”</a:t>
            </a:r>
          </a:p>
          <a:p>
            <a:r>
              <a:rPr lang="en-US" dirty="0" smtClean="0"/>
              <a:t>We’ll explore 4.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Toxic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“Be careful what you think, because your thoughts run your life” (Prov. 4:23, NCV).</a:t>
            </a:r>
          </a:p>
          <a:p>
            <a:r>
              <a:rPr lang="en-US" dirty="0" smtClean="0"/>
              <a:t>2 Cor. 10:4-5 – a challenging concept.</a:t>
            </a:r>
          </a:p>
          <a:p>
            <a:r>
              <a:rPr lang="en-US" dirty="0" smtClean="0"/>
              <a:t>Toxic thoughts can be: negative</a:t>
            </a:r>
          </a:p>
          <a:p>
            <a:r>
              <a:rPr lang="en-US" dirty="0" smtClean="0"/>
              <a:t>Fearful</a:t>
            </a:r>
          </a:p>
          <a:p>
            <a:r>
              <a:rPr lang="en-US" dirty="0" smtClean="0"/>
              <a:t>Discontented</a:t>
            </a:r>
          </a:p>
          <a:p>
            <a:r>
              <a:rPr lang="en-US" dirty="0" smtClean="0"/>
              <a:t>Critical</a:t>
            </a:r>
          </a:p>
          <a:p>
            <a:r>
              <a:rPr lang="en-US" dirty="0" smtClean="0"/>
              <a:t>Replace them – Phil. 4:7-8;  Rom. 12:2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Toxic Influences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influences you?</a:t>
            </a:r>
          </a:p>
          <a:p>
            <a:r>
              <a:rPr lang="en-US" dirty="0" smtClean="0"/>
              <a:t>Relationships;  Websites;  movies;  TV</a:t>
            </a:r>
          </a:p>
          <a:p>
            <a:r>
              <a:rPr lang="en-US" dirty="0" smtClean="0"/>
              <a:t>Prov. 6:27-28</a:t>
            </a:r>
          </a:p>
          <a:p>
            <a:r>
              <a:rPr lang="en-US" dirty="0" smtClean="0"/>
              <a:t>What do we do?   Stop it!  Adjust your focus!  Make a Change.</a:t>
            </a:r>
          </a:p>
          <a:p>
            <a:r>
              <a:rPr lang="en-US" dirty="0" smtClean="0"/>
              <a:t>Eph. 5:1-2, 9-14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Toxic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“Do not be misled: ‘bad company corrupts good character’” (I Cor. 15:33).</a:t>
            </a:r>
          </a:p>
          <a:p>
            <a:r>
              <a:rPr lang="en-US" dirty="0" smtClean="0"/>
              <a:t>2 Tim. 2:16-17</a:t>
            </a:r>
          </a:p>
          <a:p>
            <a:r>
              <a:rPr lang="en-US" dirty="0" smtClean="0"/>
              <a:t>The “downer” – I Sam. 17:28-30</a:t>
            </a:r>
          </a:p>
          <a:p>
            <a:r>
              <a:rPr lang="en-US" dirty="0" smtClean="0"/>
              <a:t>The controller – Matt. 16:23</a:t>
            </a:r>
          </a:p>
          <a:p>
            <a:r>
              <a:rPr lang="en-US" dirty="0" smtClean="0"/>
              <a:t>The Tempter – Gen. 39:10-13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Toxic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tongue has the power of life and death, and those who love it will eat its fruit” (Prov. 18:21).   Prov. 12:18;  15:4</a:t>
            </a:r>
          </a:p>
          <a:p>
            <a:r>
              <a:rPr lang="en-US" dirty="0" smtClean="0"/>
              <a:t>Toxic words destroy, discourage and demoralize</a:t>
            </a:r>
          </a:p>
          <a:p>
            <a:r>
              <a:rPr lang="en-US" dirty="0" smtClean="0"/>
              <a:t>Wholesome words are life-giving.</a:t>
            </a:r>
          </a:p>
          <a:p>
            <a:r>
              <a:rPr lang="en-US" dirty="0" smtClean="0"/>
              <a:t>Eph. 4:29;  Col. 4:6</a:t>
            </a:r>
          </a:p>
          <a:p>
            <a:r>
              <a:rPr lang="en-US" dirty="0" smtClean="0"/>
              <a:t>Matt. 12:34-37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52</TotalTime>
  <Words>281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LIVING  IN  A  POLLUTED  WORLD</vt:lpstr>
      <vt:lpstr>Which “Generation”?</vt:lpstr>
      <vt:lpstr>Toxic Thoughts</vt:lpstr>
      <vt:lpstr>Toxic Influences</vt:lpstr>
      <vt:lpstr>Toxic Relationships</vt:lpstr>
      <vt:lpstr>Toxic Words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 IN  A  POLLUTED  WORLD</dc:title>
  <dc:creator>Bellaire Church</dc:creator>
  <cp:lastModifiedBy>Bellaire Church</cp:lastModifiedBy>
  <cp:revision>6</cp:revision>
  <dcterms:created xsi:type="dcterms:W3CDTF">2011-08-06T17:17:45Z</dcterms:created>
  <dcterms:modified xsi:type="dcterms:W3CDTF">2011-08-06T18:10:04Z</dcterms:modified>
</cp:coreProperties>
</file>