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9F89AE-5260-4F20-9ED5-24CFDAC70443}" type="datetimeFigureOut">
              <a:rPr lang="en-US" smtClean="0"/>
              <a:t>8/13/2011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E167D0-C15B-4A7E-98CD-ADFB16D00C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THREE  TRAGIC  MISTAKES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667000"/>
            <a:ext cx="8062912" cy="2514600"/>
          </a:xfrm>
        </p:spPr>
        <p:txBody>
          <a:bodyPr/>
          <a:lstStyle/>
          <a:p>
            <a:pPr algn="l"/>
            <a:r>
              <a:rPr lang="en-US" dirty="0" smtClean="0"/>
              <a:t>“There is a way which seems right to a man, but the end thereof are the ways of death” (Prov. 14:12)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“Men embrace error much the same way a drunk mounts a horse.”</a:t>
            </a:r>
          </a:p>
          <a:p>
            <a:r>
              <a:rPr lang="en-US" dirty="0" smtClean="0"/>
              <a:t>We may make many errors about salvation, but there are three fundamental errors many make.</a:t>
            </a:r>
          </a:p>
          <a:p>
            <a:pPr marL="578358" indent="-514350">
              <a:buAutoNum type="arabicPeriod"/>
            </a:pPr>
            <a:r>
              <a:rPr lang="en-US" dirty="0" smtClean="0"/>
              <a:t>We are not saved by our church.</a:t>
            </a:r>
            <a:endParaRPr lang="en-US" dirty="0" smtClean="0"/>
          </a:p>
          <a:p>
            <a:pPr marL="578358" indent="-514350">
              <a:buAutoNum type="arabicPeriod"/>
            </a:pPr>
            <a:r>
              <a:rPr lang="en-US" dirty="0" smtClean="0"/>
              <a:t>We are not saved by our creed.</a:t>
            </a:r>
          </a:p>
          <a:p>
            <a:pPr marL="578358" indent="-514350">
              <a:buAutoNum type="arabicPeriod"/>
            </a:pPr>
            <a:r>
              <a:rPr lang="en-US" dirty="0" smtClean="0"/>
              <a:t>We are not saved by our conduct.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 is more than Belonging.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2:47 – Saved are added to the church, but the church doesn’t dispense salvation.</a:t>
            </a:r>
          </a:p>
          <a:p>
            <a:r>
              <a:rPr lang="en-US" dirty="0" smtClean="0"/>
              <a:t>Judas belonged to the right “group”.</a:t>
            </a:r>
          </a:p>
          <a:p>
            <a:r>
              <a:rPr lang="en-US" dirty="0" smtClean="0"/>
              <a:t>If any group ever qualified as “the right group” it was the apostles.</a:t>
            </a:r>
          </a:p>
          <a:p>
            <a:r>
              <a:rPr lang="en-US" dirty="0" smtClean="0"/>
              <a:t>Hand picked and trained by the Lord.</a:t>
            </a:r>
          </a:p>
          <a:p>
            <a:r>
              <a:rPr lang="en-US" dirty="0" smtClean="0"/>
              <a:t>But Judas fell and failed.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 is more than just believing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2:19 – even the devils “believe”.</a:t>
            </a:r>
          </a:p>
          <a:p>
            <a:r>
              <a:rPr lang="en-US" dirty="0" smtClean="0"/>
              <a:t>Intellectual insight, even accompanied by emotional response (trembling) does not save.</a:t>
            </a:r>
          </a:p>
          <a:p>
            <a:r>
              <a:rPr lang="en-US" dirty="0" smtClean="0"/>
              <a:t>We need to come to an understanding of what it means to “believe”.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 is more than behaving.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rich young ruler behaved properly.</a:t>
            </a:r>
          </a:p>
          <a:p>
            <a:r>
              <a:rPr lang="en-US" dirty="0" smtClean="0"/>
              <a:t>One of the most decent people in the gospels, but</a:t>
            </a:r>
          </a:p>
          <a:p>
            <a:r>
              <a:rPr lang="en-US" dirty="0" smtClean="0"/>
              <a:t>“One thing you lack.”</a:t>
            </a:r>
          </a:p>
          <a:p>
            <a:r>
              <a:rPr lang="en-US" dirty="0" smtClean="0"/>
              <a:t>“Not by works of righteousness that we have done…” (Titus 3:5;  Eph. 2:8-9).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wants us to believe, belong and behave.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first we must come to “know” Jesus – I John 2:1-6.</a:t>
            </a:r>
          </a:p>
          <a:p>
            <a:r>
              <a:rPr lang="en-US" dirty="0" smtClean="0"/>
              <a:t>A drowning man needs air. Once his life is restored, we may be concerned about his behavior and beliefs. But get the order correct.</a:t>
            </a:r>
          </a:p>
          <a:p>
            <a:r>
              <a:rPr lang="en-US" dirty="0" smtClean="0"/>
              <a:t>Knowing and loving Jesus is the incentive to correct all areas of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with Christ’s sacrifice.</a:t>
            </a:r>
          </a:p>
          <a:p>
            <a:r>
              <a:rPr lang="en-US" dirty="0" smtClean="0"/>
              <a:t>Follows with our obedience, not to “church ordinances”, but to His Will.</a:t>
            </a:r>
          </a:p>
          <a:p>
            <a:r>
              <a:rPr lang="en-US" dirty="0" smtClean="0"/>
              <a:t>Faith in Jesus. Repentance. Confession. Baptism. New Life.</a:t>
            </a:r>
          </a:p>
          <a:p>
            <a:r>
              <a:rPr lang="en-US" dirty="0" smtClean="0"/>
              <a:t>Now, Live.</a:t>
            </a:r>
          </a:p>
          <a:p>
            <a:r>
              <a:rPr lang="en-US" dirty="0" smtClean="0"/>
              <a:t>“He that has the Son has life; and he that has not the Son of God has not life” (I John 5:12)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377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THREE  TRAGIC  MISTAKES</vt:lpstr>
      <vt:lpstr>The Way of Salvation</vt:lpstr>
      <vt:lpstr>Salvation is more than Belonging.</vt:lpstr>
      <vt:lpstr>Salvation is more than just believing</vt:lpstr>
      <vt:lpstr>Salvation is more than behaving.</vt:lpstr>
      <vt:lpstr>God wants us to believe, belong and behave.</vt:lpstr>
      <vt:lpstr>The Gospel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 TRAGIC  MISTAKES</dc:title>
  <dc:creator>Bellaire Church</dc:creator>
  <cp:lastModifiedBy>Bellaire Church</cp:lastModifiedBy>
  <cp:revision>3</cp:revision>
  <dcterms:created xsi:type="dcterms:W3CDTF">2011-08-13T17:36:04Z</dcterms:created>
  <dcterms:modified xsi:type="dcterms:W3CDTF">2011-08-13T18:02:44Z</dcterms:modified>
</cp:coreProperties>
</file>