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7D23A7F-DC79-4C1A-B247-734E0556D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FEACB-B67C-4363-AEBB-A550BE4B00F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A3143-9064-4F74-AABB-08E6E8606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72E40-FA9F-4049-8C19-B576FA82C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4597-1FA6-454B-9BB7-647BDCBAD6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6771D-CA02-4D4F-8D09-7A4481000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204FD-F05D-495A-B67C-5B15C7E54D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44DF2-9360-4A5C-9F83-59886566C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3C52A-A791-48FD-B606-26645371B4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358A2-6FB4-4711-8191-695B222AC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53A8E-D0EC-42F2-882F-D6BD207EDC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40AB7-46F0-43D1-8A1F-8856E26E2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79A2ADD-630D-4794-BABF-74C249770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8D32D44-6480-4EBE-99D2-2370B3F59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7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7543800" cy="53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My Hope Is Built On Nothing Less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381000" y="990600"/>
            <a:ext cx="4267200" cy="55626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sz="2000" dirty="0" smtClean="0"/>
              <a:t>Children’s Songs</a:t>
            </a:r>
            <a:endParaRPr lang="en-US" sz="2000" dirty="0" smtClean="0"/>
          </a:p>
          <a:p>
            <a:r>
              <a:rPr lang="en-US" sz="1800" dirty="0" smtClean="0"/>
              <a:t>378	The Solid </a:t>
            </a:r>
            <a:r>
              <a:rPr lang="en-US" sz="1800" dirty="0" smtClean="0"/>
              <a:t>Rock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Scripture Reading:  </a:t>
            </a:r>
            <a:r>
              <a:rPr lang="en-US" sz="1800" b="1" dirty="0" smtClean="0"/>
              <a:t>Romans </a:t>
            </a:r>
            <a:r>
              <a:rPr lang="en-US" sz="1800" b="1" dirty="0" smtClean="0"/>
              <a:t>5:1-11</a:t>
            </a:r>
          </a:p>
          <a:p>
            <a:endParaRPr lang="en-US" sz="1800" dirty="0" smtClean="0"/>
          </a:p>
          <a:p>
            <a:r>
              <a:rPr lang="en-US" sz="1800" dirty="0" smtClean="0"/>
              <a:t>S55	I Will Call Upon the Lord</a:t>
            </a:r>
          </a:p>
          <a:p>
            <a:r>
              <a:rPr lang="en-US" sz="1800" dirty="0" smtClean="0"/>
              <a:t>19	Heavenly Sunlight</a:t>
            </a:r>
          </a:p>
          <a:p>
            <a:r>
              <a:rPr lang="en-US" sz="1800" dirty="0" smtClean="0"/>
              <a:t>479	I Know That My Redeemer </a:t>
            </a:r>
            <a:r>
              <a:rPr lang="en-US" sz="1800" dirty="0" smtClean="0"/>
              <a:t>Lives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Lord’s </a:t>
            </a:r>
            <a:r>
              <a:rPr lang="en-US" sz="1800" dirty="0" smtClean="0"/>
              <a:t>Supper</a:t>
            </a:r>
          </a:p>
          <a:p>
            <a:endParaRPr lang="en-US" sz="1800" dirty="0" smtClean="0"/>
          </a:p>
          <a:p>
            <a:r>
              <a:rPr lang="en-US" sz="1800" dirty="0" smtClean="0"/>
              <a:t>S31	He Is Able</a:t>
            </a:r>
          </a:p>
          <a:p>
            <a:r>
              <a:rPr lang="en-US" sz="1800" dirty="0" smtClean="0"/>
              <a:t>S104	We Shall Assemble</a:t>
            </a:r>
          </a:p>
          <a:p>
            <a:r>
              <a:rPr lang="en-US" sz="1800" dirty="0" smtClean="0"/>
              <a:t>S90	Sweet Adoration</a:t>
            </a:r>
          </a:p>
          <a:p>
            <a:r>
              <a:rPr lang="en-US" sz="1800" dirty="0" smtClean="0"/>
              <a:t>545	His Grace Reaches </a:t>
            </a:r>
            <a:r>
              <a:rPr lang="en-US" sz="1800" dirty="0" smtClean="0"/>
              <a:t>Me</a:t>
            </a:r>
          </a:p>
          <a:p>
            <a:endParaRPr lang="en-US" sz="1800" dirty="0" smtClean="0"/>
          </a:p>
          <a:p>
            <a:r>
              <a:rPr lang="en-US" sz="1800" dirty="0" smtClean="0"/>
              <a:t>Prayer</a:t>
            </a:r>
            <a:endParaRPr lang="en-US" sz="2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8200" y="685800"/>
            <a:ext cx="4194175" cy="6172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800" dirty="0" smtClean="0"/>
              <a:t>1 </a:t>
            </a:r>
            <a:r>
              <a:rPr lang="en-US" sz="1800" dirty="0" smtClean="0"/>
              <a:t>Peter </a:t>
            </a:r>
            <a:r>
              <a:rPr lang="en-US" sz="1800" dirty="0" smtClean="0"/>
              <a:t>1:3-9</a:t>
            </a:r>
          </a:p>
          <a:p>
            <a:endParaRPr lang="en-US" sz="1800" dirty="0" smtClean="0"/>
          </a:p>
          <a:p>
            <a:r>
              <a:rPr lang="en-US" sz="1800" dirty="0" smtClean="0"/>
              <a:t>190	We’re Marching To Zion</a:t>
            </a:r>
          </a:p>
          <a:p>
            <a:r>
              <a:rPr lang="en-US" sz="1800" dirty="0" smtClean="0"/>
              <a:t>4	Blessed Assurance</a:t>
            </a:r>
          </a:p>
          <a:p>
            <a:r>
              <a:rPr lang="en-US" sz="1800" dirty="0" smtClean="0"/>
              <a:t>S27	Give Thanks</a:t>
            </a:r>
          </a:p>
          <a:p>
            <a:r>
              <a:rPr lang="en-US" sz="1800" dirty="0" smtClean="0"/>
              <a:t>S49	In His Presence</a:t>
            </a:r>
          </a:p>
          <a:p>
            <a:endParaRPr lang="en-US" sz="1800" dirty="0" smtClean="0"/>
          </a:p>
          <a:p>
            <a:r>
              <a:rPr lang="en-US" sz="1800" dirty="0" smtClean="0"/>
              <a:t>599</a:t>
            </a:r>
            <a:r>
              <a:rPr lang="en-US" sz="1800" dirty="0" smtClean="0"/>
              <a:t>	Sing and Be Happy</a:t>
            </a:r>
          </a:p>
          <a:p>
            <a:r>
              <a:rPr lang="en-US" sz="1800" dirty="0" smtClean="0"/>
              <a:t>S54	I Stand In Awe</a:t>
            </a:r>
          </a:p>
          <a:p>
            <a:r>
              <a:rPr lang="en-US" sz="1800" dirty="0" smtClean="0"/>
              <a:t>361	In His </a:t>
            </a:r>
            <a:r>
              <a:rPr lang="en-US" sz="1800" dirty="0" smtClean="0"/>
              <a:t>Time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Invitation</a:t>
            </a:r>
          </a:p>
          <a:p>
            <a:endParaRPr lang="en-US" sz="1800" dirty="0" smtClean="0"/>
          </a:p>
          <a:p>
            <a:r>
              <a:rPr lang="en-US" sz="1800" dirty="0" smtClean="0"/>
              <a:t>Invitation Song:  </a:t>
            </a:r>
            <a:r>
              <a:rPr lang="en-US" sz="1800" dirty="0" smtClean="0"/>
              <a:t>295</a:t>
            </a:r>
          </a:p>
          <a:p>
            <a:r>
              <a:rPr lang="en-US" sz="1800" dirty="0" smtClean="0"/>
              <a:t>Final Song:  S101 We </a:t>
            </a:r>
            <a:r>
              <a:rPr lang="en-US" sz="1800" smtClean="0"/>
              <a:t>Will Glorify</a:t>
            </a:r>
            <a:endParaRPr lang="en-US" sz="1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15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McDonald</dc:creator>
  <cp:lastModifiedBy>Bellaire Church</cp:lastModifiedBy>
  <cp:revision>32</cp:revision>
  <dcterms:created xsi:type="dcterms:W3CDTF">2007-09-02T20:31:19Z</dcterms:created>
  <dcterms:modified xsi:type="dcterms:W3CDTF">2011-09-04T21:54:33Z</dcterms:modified>
</cp:coreProperties>
</file>