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ABEFE1-AE4E-499E-BA0C-530B87479386}" type="datetimeFigureOut">
              <a:rPr lang="en-US" smtClean="0"/>
              <a:t>9/3/2011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2C8FD4D-D448-4817-833E-1FB635BDC5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772400" cy="2613804"/>
          </a:xfrm>
        </p:spPr>
        <p:txBody>
          <a:bodyPr/>
          <a:lstStyle/>
          <a:p>
            <a:r>
              <a:rPr lang="en-US" dirty="0" smtClean="0"/>
              <a:t>ENCOURAGEMENTS  FROM  JUDE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2819400"/>
            <a:ext cx="7772400" cy="15087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Book of Jude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Jesus’ Little Brother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 13:55 – brothers named</a:t>
            </a:r>
          </a:p>
          <a:p>
            <a:r>
              <a:rPr lang="en-US" dirty="0" smtClean="0"/>
              <a:t>John 7:5 – not believers in his deity.</a:t>
            </a:r>
          </a:p>
          <a:p>
            <a:r>
              <a:rPr lang="en-US" dirty="0" smtClean="0"/>
              <a:t>Acts 1:14 – “believers”, or merely supporting their mother.</a:t>
            </a:r>
          </a:p>
          <a:p>
            <a:r>
              <a:rPr lang="en-US" dirty="0" smtClean="0"/>
              <a:t>James and Jude certainly became believers.</a:t>
            </a:r>
          </a:p>
          <a:p>
            <a:r>
              <a:rPr lang="en-US" dirty="0" smtClean="0"/>
              <a:t>“Jude, a servant of Jesus Christ, and a brother of James…” (v. 1).</a:t>
            </a:r>
          </a:p>
          <a:p>
            <a:r>
              <a:rPr lang="en-US" dirty="0" smtClean="0"/>
              <a:t>He shares these lessons with us.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Truth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3, salvation is important, but it must be based on truth.</a:t>
            </a:r>
          </a:p>
          <a:p>
            <a:r>
              <a:rPr lang="en-US" dirty="0" smtClean="0"/>
              <a:t>Belief impacts our Behavior. Behavior determines our Character, and has consequences in our life.</a:t>
            </a:r>
          </a:p>
          <a:p>
            <a:r>
              <a:rPr lang="en-US" dirty="0" smtClean="0"/>
              <a:t>This truth is “delivered”, not formulated.</a:t>
            </a:r>
          </a:p>
          <a:p>
            <a:r>
              <a:rPr lang="en-US" dirty="0" smtClean="0"/>
              <a:t>Gal. 1:1ff.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Sexual Immorality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4, 7-8</a:t>
            </a:r>
          </a:p>
          <a:p>
            <a:r>
              <a:rPr lang="en-US" dirty="0" smtClean="0"/>
              <a:t>A “trapping” of power.</a:t>
            </a:r>
          </a:p>
          <a:p>
            <a:r>
              <a:rPr lang="en-US" dirty="0" smtClean="0"/>
              <a:t>Has always been one of Satan’s tools.</a:t>
            </a:r>
          </a:p>
          <a:p>
            <a:r>
              <a:rPr lang="en-US" dirty="0" smtClean="0"/>
              <a:t>Heb. 11:25</a:t>
            </a:r>
          </a:p>
          <a:p>
            <a:r>
              <a:rPr lang="en-US" dirty="0" smtClean="0"/>
              <a:t>The insanity of sexual passion – Prov. 7:6ff</a:t>
            </a:r>
          </a:p>
          <a:p>
            <a:r>
              <a:rPr lang="en-US" dirty="0" smtClean="0"/>
              <a:t>God’s legitimate answer to sex drive -       Prov. 5:15-23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Authority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Jude 8</a:t>
            </a:r>
          </a:p>
          <a:p>
            <a:r>
              <a:rPr lang="en-US" dirty="0" smtClean="0"/>
              <a:t>“Authority” here is different concept than “truth” in v. 3</a:t>
            </a:r>
          </a:p>
          <a:p>
            <a:r>
              <a:rPr lang="en-US" dirty="0" smtClean="0"/>
              <a:t>These rejected, not truth, but the very idea that someone could regulate them.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Growing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Verse 20-21</a:t>
            </a:r>
          </a:p>
          <a:p>
            <a:r>
              <a:rPr lang="en-US" dirty="0" smtClean="0"/>
              <a:t>Develop abilities beyond their infant stage.</a:t>
            </a:r>
          </a:p>
          <a:p>
            <a:r>
              <a:rPr lang="en-US" dirty="0" smtClean="0"/>
              <a:t>For self, and for others.</a:t>
            </a:r>
          </a:p>
          <a:p>
            <a:r>
              <a:rPr lang="en-US" dirty="0" smtClean="0"/>
              <a:t>Protect your soul as you learn more – 2 Peter 1:3-7; 3:18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Jude 22-23</a:t>
            </a:r>
          </a:p>
          <a:p>
            <a:r>
              <a:rPr lang="en-US" dirty="0" smtClean="0"/>
              <a:t>Get serious about our faith.</a:t>
            </a:r>
          </a:p>
          <a:p>
            <a:r>
              <a:rPr lang="en-US" dirty="0" smtClean="0"/>
              <a:t>And the faith of others.</a:t>
            </a:r>
          </a:p>
          <a:p>
            <a:r>
              <a:rPr lang="en-US" dirty="0" smtClean="0"/>
              <a:t>Gal. 6:1ff</a:t>
            </a:r>
          </a:p>
          <a:p>
            <a:r>
              <a:rPr lang="en-US" dirty="0" smtClean="0"/>
              <a:t>Don’t forget to help in other ways also – “Good Samaritan”.</a:t>
            </a:r>
            <a:endParaRPr lang="en-US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28</TotalTime>
  <Words>260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ENCOURAGEMENTS  FROM  JUDE</vt:lpstr>
      <vt:lpstr>Jesus’ Little Brother</vt:lpstr>
      <vt:lpstr>Truth Matters</vt:lpstr>
      <vt:lpstr>Avoid Sexual Immorality</vt:lpstr>
      <vt:lpstr>Respect Authority</vt:lpstr>
      <vt:lpstr>Keep Growing</vt:lpstr>
      <vt:lpstr>Help Others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ENCOURAGEMENTS  FROM  JUDE</dc:title>
  <dc:creator>Bellaire Church</dc:creator>
  <cp:lastModifiedBy>Bellaire Church</cp:lastModifiedBy>
  <cp:revision>3</cp:revision>
  <dcterms:created xsi:type="dcterms:W3CDTF">2011-09-03T16:40:35Z</dcterms:created>
  <dcterms:modified xsi:type="dcterms:W3CDTF">2011-09-03T17:09:03Z</dcterms:modified>
</cp:coreProperties>
</file>