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62CD4-0174-45EF-BAF6-77CB37DFEB3A}" type="datetimeFigureOut">
              <a:rPr lang="en-US" smtClean="0"/>
              <a:t>9/10/2011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66C7B-66D4-4FB4-A220-F4E0229BD16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62CD4-0174-45EF-BAF6-77CB37DFEB3A}" type="datetimeFigureOut">
              <a:rPr lang="en-US" smtClean="0"/>
              <a:t>9/10/2011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66C7B-66D4-4FB4-A220-F4E0229BD16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62CD4-0174-45EF-BAF6-77CB37DFEB3A}" type="datetimeFigureOut">
              <a:rPr lang="en-US" smtClean="0"/>
              <a:t>9/10/2011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66C7B-66D4-4FB4-A220-F4E0229BD16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62CD4-0174-45EF-BAF6-77CB37DFEB3A}" type="datetimeFigureOut">
              <a:rPr lang="en-US" smtClean="0"/>
              <a:t>9/10/2011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66C7B-66D4-4FB4-A220-F4E0229BD16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62CD4-0174-45EF-BAF6-77CB37DFEB3A}" type="datetimeFigureOut">
              <a:rPr lang="en-US" smtClean="0"/>
              <a:t>9/10/2011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66C7B-66D4-4FB4-A220-F4E0229BD16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62CD4-0174-45EF-BAF6-77CB37DFEB3A}" type="datetimeFigureOut">
              <a:rPr lang="en-US" smtClean="0"/>
              <a:t>9/10/2011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66C7B-66D4-4FB4-A220-F4E0229BD16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62CD4-0174-45EF-BAF6-77CB37DFEB3A}" type="datetimeFigureOut">
              <a:rPr lang="en-US" smtClean="0"/>
              <a:t>9/10/2011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66C7B-66D4-4FB4-A220-F4E0229BD16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62CD4-0174-45EF-BAF6-77CB37DFEB3A}" type="datetimeFigureOut">
              <a:rPr lang="en-US" smtClean="0"/>
              <a:t>9/10/2011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66C7B-66D4-4FB4-A220-F4E0229BD16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62CD4-0174-45EF-BAF6-77CB37DFEB3A}" type="datetimeFigureOut">
              <a:rPr lang="en-US" smtClean="0"/>
              <a:t>9/10/2011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66C7B-66D4-4FB4-A220-F4E0229BD16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62CD4-0174-45EF-BAF6-77CB37DFEB3A}" type="datetimeFigureOut">
              <a:rPr lang="en-US" smtClean="0"/>
              <a:t>9/10/2011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66C7B-66D4-4FB4-A220-F4E0229BD16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62CD4-0174-45EF-BAF6-77CB37DFEB3A}" type="datetimeFigureOut">
              <a:rPr lang="en-US" smtClean="0"/>
              <a:t>9/10/2011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EB66C7B-66D4-4FB4-A220-F4E0229BD164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B262CD4-0174-45EF-BAF6-77CB37DFEB3A}" type="datetimeFigureOut">
              <a:rPr lang="en-US" smtClean="0"/>
              <a:t>9/10/2011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EB66C7B-66D4-4FB4-A220-F4E0229BD164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PAUL  BEFORE  FELIX  AND  DRUSILLA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dirty="0" smtClean="0"/>
              <a:t>Acts 24: 24-25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Servant Lord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Lord who washed feet – Matt 20:25ff</a:t>
            </a:r>
          </a:p>
          <a:p>
            <a:r>
              <a:rPr lang="en-US" dirty="0" smtClean="0"/>
              <a:t>But who commanded the storms, healed the sick and raised the dead. He also embarrassed Pilate and silenced the rabbis.  </a:t>
            </a:r>
          </a:p>
          <a:p>
            <a:r>
              <a:rPr lang="en-US" dirty="0" smtClean="0"/>
              <a:t>Portrait of a believer – Col. 3:3. We follow in Jesus’ steps. A peace and focus that gives us calm.</a:t>
            </a:r>
          </a:p>
          <a:p>
            <a:r>
              <a:rPr lang="en-US" dirty="0" smtClean="0"/>
              <a:t>Chains don’t bind courage and right – Gal. 2:4-5</a:t>
            </a:r>
          </a:p>
          <a:p>
            <a:r>
              <a:rPr lang="en-US" dirty="0" smtClean="0"/>
              <a:t>Paul preached in chains to his judge. Felix is the one who trembles</a:t>
            </a:r>
            <a:endParaRPr lang="en-US" dirty="0"/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Felix’s Reaction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conscience viewing its crimes in light of God’s judgment.</a:t>
            </a:r>
          </a:p>
          <a:p>
            <a:r>
              <a:rPr lang="en-US" dirty="0" smtClean="0"/>
              <a:t>A sinner alarmed, but not converted.</a:t>
            </a:r>
          </a:p>
          <a:p>
            <a:r>
              <a:rPr lang="en-US" dirty="0" smtClean="0"/>
              <a:t>Salvation delayed – a too common </a:t>
            </a:r>
            <a:r>
              <a:rPr lang="en-US" dirty="0" err="1" smtClean="0"/>
              <a:t>occurance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An Inspired Teacher and His Subject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Righteousness, temperance and judgment.</a:t>
            </a:r>
          </a:p>
          <a:p>
            <a:r>
              <a:rPr lang="en-US" dirty="0" smtClean="0"/>
              <a:t>Felix’s desire for a bribe was “normal”.</a:t>
            </a:r>
          </a:p>
          <a:p>
            <a:r>
              <a:rPr lang="en-US" dirty="0" smtClean="0"/>
              <a:t>Living in adultery with Drusilla.</a:t>
            </a:r>
          </a:p>
          <a:p>
            <a:r>
              <a:rPr lang="en-US" dirty="0" smtClean="0"/>
              <a:t>Greed vs. righteousness</a:t>
            </a:r>
          </a:p>
          <a:p>
            <a:r>
              <a:rPr lang="en-US" dirty="0" smtClean="0"/>
              <a:t>Lust vs. temperance</a:t>
            </a: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Rulers Should Have A High Standard for Self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keep the respect of the people.</a:t>
            </a:r>
          </a:p>
          <a:p>
            <a:r>
              <a:rPr lang="en-US" dirty="0" smtClean="0"/>
              <a:t>I Sam. 8:1-3</a:t>
            </a:r>
          </a:p>
          <a:p>
            <a:r>
              <a:rPr lang="en-US" dirty="0" smtClean="0"/>
              <a:t>Prov. 31:4-5</a:t>
            </a:r>
          </a:p>
          <a:p>
            <a:r>
              <a:rPr lang="en-US" dirty="0" smtClean="0"/>
              <a:t>Drusilla’s first husband – a king. But Felix outranked him as a Roman </a:t>
            </a:r>
            <a:r>
              <a:rPr lang="en-US" dirty="0" err="1" smtClean="0"/>
              <a:t>gov</a:t>
            </a:r>
            <a:r>
              <a:rPr lang="en-US" dirty="0" smtClean="0"/>
              <a:t>. She pursued Felix. Titus 2:3-5</a:t>
            </a:r>
          </a:p>
          <a:p>
            <a:r>
              <a:rPr lang="en-US" dirty="0" smtClean="0"/>
              <a:t>The prisoner says to the favorite of Caesar – John 5:28-29.</a:t>
            </a:r>
          </a:p>
          <a:p>
            <a:r>
              <a:rPr lang="en-US" dirty="0" smtClean="0"/>
              <a:t>Heb. 4:12</a:t>
            </a:r>
            <a:endParaRPr lang="en-US" dirty="0"/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Felix Trembled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Not from fear of Paul – Prov. 28:1.</a:t>
            </a:r>
          </a:p>
          <a:p>
            <a:r>
              <a:rPr lang="en-US" dirty="0" smtClean="0"/>
              <a:t>He was a “ruler”, expecting automatic subservience.</a:t>
            </a:r>
          </a:p>
          <a:p>
            <a:r>
              <a:rPr lang="en-US" dirty="0" smtClean="0"/>
              <a:t>But even heathen know justice – Rom. 2:15</a:t>
            </a:r>
          </a:p>
          <a:p>
            <a:r>
              <a:rPr lang="en-US" dirty="0" smtClean="0"/>
              <a:t>Imagine yourself in Felix position and hearing this from Paul.</a:t>
            </a:r>
          </a:p>
          <a:p>
            <a:r>
              <a:rPr lang="en-US" dirty="0" smtClean="0"/>
              <a:t>Rev. 3:17</a:t>
            </a:r>
          </a:p>
          <a:p>
            <a:r>
              <a:rPr lang="en-US" dirty="0" smtClean="0"/>
              <a:t>Ezek 21:25-27</a:t>
            </a:r>
            <a:endParaRPr lang="en-US" dirty="0"/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Greed and Lust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Will receive their just reward.</a:t>
            </a:r>
          </a:p>
          <a:p>
            <a:r>
              <a:rPr lang="en-US" dirty="0" smtClean="0"/>
              <a:t>Matt. 25:41-46</a:t>
            </a:r>
          </a:p>
          <a:p>
            <a:r>
              <a:rPr lang="en-US" dirty="0" smtClean="0"/>
              <a:t>James 5:3</a:t>
            </a:r>
          </a:p>
          <a:p>
            <a:r>
              <a:rPr lang="en-US" dirty="0" smtClean="0"/>
              <a:t>The worldly are usually overcome by appetites.</a:t>
            </a:r>
          </a:p>
          <a:p>
            <a:r>
              <a:rPr lang="en-US" dirty="0" smtClean="0"/>
              <a:t>Even the fires of hell can’t persuade.</a:t>
            </a:r>
            <a:endParaRPr lang="en-US" dirty="0"/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“Go Thy Way”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 could have called Paul back at a “better time.”</a:t>
            </a:r>
          </a:p>
          <a:p>
            <a:r>
              <a:rPr lang="en-US" dirty="0" smtClean="0"/>
              <a:t>In fact, he did.</a:t>
            </a:r>
          </a:p>
          <a:p>
            <a:r>
              <a:rPr lang="en-US" dirty="0" smtClean="0"/>
              <a:t>But once we’ve said to the Lord, “Later”, it’s easier the second time and expected the third.</a:t>
            </a:r>
          </a:p>
          <a:p>
            <a:r>
              <a:rPr lang="en-US" dirty="0" smtClean="0"/>
              <a:t>Heb. 3:12-13</a:t>
            </a:r>
          </a:p>
          <a:p>
            <a:r>
              <a:rPr lang="en-US" dirty="0" smtClean="0"/>
              <a:t>2 Cor. 6:2</a:t>
            </a:r>
          </a:p>
          <a:p>
            <a:r>
              <a:rPr lang="en-US" dirty="0" smtClean="0"/>
              <a:t>Whatever you need to do, do it now.</a:t>
            </a:r>
            <a:endParaRPr lang="en-US" dirty="0"/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31</TotalTime>
  <Words>354</Words>
  <Application>Microsoft Office PowerPoint</Application>
  <PresentationFormat>On-screen Show (4:3)</PresentationFormat>
  <Paragraphs>45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Flow</vt:lpstr>
      <vt:lpstr>PAUL  BEFORE  FELIX  AND  DRUSILLA</vt:lpstr>
      <vt:lpstr>Our Servant Lord</vt:lpstr>
      <vt:lpstr>Felix’s Reaction</vt:lpstr>
      <vt:lpstr>An Inspired Teacher and His Subject</vt:lpstr>
      <vt:lpstr>Rulers Should Have A High Standard for Self</vt:lpstr>
      <vt:lpstr>Felix Trembled </vt:lpstr>
      <vt:lpstr>Greed and Lust</vt:lpstr>
      <vt:lpstr>“Go Thy Way”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PAUL  BEFORE  FELIX  AND  DRUSILLA</dc:title>
  <dc:creator>Bellaire Church</dc:creator>
  <cp:lastModifiedBy>Bellaire Church</cp:lastModifiedBy>
  <cp:revision>4</cp:revision>
  <dcterms:created xsi:type="dcterms:W3CDTF">2011-09-10T16:19:44Z</dcterms:created>
  <dcterms:modified xsi:type="dcterms:W3CDTF">2011-09-10T16:51:01Z</dcterms:modified>
</cp:coreProperties>
</file>