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2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6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2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2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3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9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1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60FE-FEFC-43B9-AE1E-B8B0B12A198C}" type="datetimeFigureOut">
              <a:rPr lang="en-US" smtClean="0"/>
              <a:t>9/17/2011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A7CC-2538-43F8-82C0-511204586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45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33528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TEMPTATION-Can we Tackle It</a:t>
            </a:r>
            <a:r>
              <a:rPr lang="en-US" sz="6000" b="1" dirty="0" smtClean="0">
                <a:solidFill>
                  <a:srgbClr val="FFFF00"/>
                </a:solidFill>
              </a:rPr>
              <a:t>?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dirty="0" smtClean="0"/>
              <a:t>1 Corinthians 10:13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9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1. It is not a sin to be tempted.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(</a:t>
            </a:r>
            <a:r>
              <a:rPr lang="en-US" sz="4000" b="1" dirty="0"/>
              <a:t>v. 13) No temptation has seized you except what is common to man.</a:t>
            </a:r>
            <a:endParaRPr lang="en-US" sz="4000" dirty="0"/>
          </a:p>
          <a:p>
            <a:endParaRPr lang="en-US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we do not have a high priest who is unable to </a:t>
            </a:r>
            <a:r>
              <a:rPr lang="en-US" b="1" dirty="0">
                <a:solidFill>
                  <a:srgbClr val="FFFF00"/>
                </a:solidFill>
              </a:rPr>
              <a:t>sympathize with our weaknesses</a:t>
            </a:r>
            <a:r>
              <a:rPr lang="en-US" b="1" dirty="0"/>
              <a:t>, but we have one who </a:t>
            </a:r>
            <a:r>
              <a:rPr lang="en-US" b="1" dirty="0">
                <a:solidFill>
                  <a:srgbClr val="FFFF00"/>
                </a:solidFill>
              </a:rPr>
              <a:t>has been tempted in every way, just as we are </a:t>
            </a:r>
            <a:r>
              <a:rPr lang="en-US" b="1" dirty="0"/>
              <a:t>— yet was without sin. (Hebrews 4:15)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700" b="1" dirty="0" smtClean="0"/>
              <a:t>2</a:t>
            </a:r>
            <a:r>
              <a:rPr lang="en-US" sz="6700" b="1" dirty="0"/>
              <a:t>. No Sin Is Irresistible.</a:t>
            </a:r>
            <a:r>
              <a:rPr lang="en-US" sz="6700" dirty="0"/>
              <a:t/>
            </a:r>
            <a:br>
              <a:rPr lang="en-US" sz="6700" dirty="0"/>
            </a:br>
            <a:endParaRPr lang="en-US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(v. 13) God is faithful; he will </a:t>
            </a:r>
            <a:r>
              <a:rPr lang="en-US" sz="4800" b="1" dirty="0">
                <a:solidFill>
                  <a:srgbClr val="FFFF00"/>
                </a:solidFill>
              </a:rPr>
              <a:t>not let you be tempted beyond what you can bear.</a:t>
            </a:r>
            <a:endParaRPr lang="en-US" sz="48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8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3. God will help you resist temptation.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400" b="1" dirty="0" smtClean="0"/>
          </a:p>
          <a:p>
            <a:r>
              <a:rPr lang="en-US" sz="4400" b="1" dirty="0" smtClean="0"/>
              <a:t>(</a:t>
            </a:r>
            <a:r>
              <a:rPr lang="en-US" sz="4400" b="1" dirty="0"/>
              <a:t>v. 13) But when you are tempted, </a:t>
            </a:r>
            <a:r>
              <a:rPr lang="en-US" sz="4400" b="1" dirty="0">
                <a:solidFill>
                  <a:srgbClr val="FFFF00"/>
                </a:solidFill>
              </a:rPr>
              <a:t>he will also provide a way out</a:t>
            </a:r>
            <a:r>
              <a:rPr lang="en-US" sz="4400" b="1" dirty="0"/>
              <a:t> so that you can stand up under it.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2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When tempted, no one should say, "God is tempting me." For God cannot be tempted by evil, </a:t>
            </a:r>
            <a:r>
              <a:rPr lang="en-US" sz="4000" b="1" dirty="0">
                <a:solidFill>
                  <a:srgbClr val="FFFF00"/>
                </a:solidFill>
              </a:rPr>
              <a:t>nor does he tempt anyone</a:t>
            </a:r>
            <a:r>
              <a:rPr lang="en-US" sz="4000" b="1" dirty="0"/>
              <a:t>; but each one is tempted when, </a:t>
            </a:r>
            <a:r>
              <a:rPr lang="en-US" sz="4000" b="1" dirty="0">
                <a:solidFill>
                  <a:srgbClr val="FFFF00"/>
                </a:solidFill>
              </a:rPr>
              <a:t>by his own evil desire</a:t>
            </a:r>
            <a:r>
              <a:rPr lang="en-US" sz="4000" b="1" dirty="0"/>
              <a:t>, he is dragged away and enticed. (James 1:13-14)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TEMPTATION-Can we Tackle It? 1 Corinthians 10:13 </vt:lpstr>
      <vt:lpstr> 1. It is not a sin to be tempted. </vt:lpstr>
      <vt:lpstr> 2. No Sin Is Irresistible. </vt:lpstr>
      <vt:lpstr>3. God will help you resist temptation.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TEMPTATION-Can we Tackle It?</dc:title>
  <dc:creator>Stephen Garrett</dc:creator>
  <cp:lastModifiedBy>Stephen Garrett</cp:lastModifiedBy>
  <cp:revision>5</cp:revision>
  <dcterms:created xsi:type="dcterms:W3CDTF">2011-09-17T18:06:00Z</dcterms:created>
  <dcterms:modified xsi:type="dcterms:W3CDTF">2011-09-17T18:56:39Z</dcterms:modified>
</cp:coreProperties>
</file>