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38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2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82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3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164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4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3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1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92061-EA79-4F68-ABE6-F5A9A4B35C47}" type="datetimeFigureOut">
              <a:rPr lang="en-US" smtClean="0"/>
              <a:t>9/11/2011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302C1-1B5D-4A5E-84BB-9FF2BAD3B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573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6700" b="1" dirty="0"/>
              <a:t/>
            </a:r>
            <a:br>
              <a:rPr lang="en-US" sz="6700" b="1" dirty="0"/>
            </a:br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6700" b="1" dirty="0" smtClean="0"/>
              <a:t>"</a:t>
            </a:r>
            <a:r>
              <a:rPr lang="en-US" sz="6700" b="1" dirty="0"/>
              <a:t>The Man Who Didn't Appreciate Grace"</a:t>
            </a:r>
            <a:r>
              <a:rPr lang="en-US" sz="6700" dirty="0"/>
              <a:t/>
            </a:r>
            <a:br>
              <a:rPr lang="en-US" sz="6700" dirty="0"/>
            </a:br>
            <a:r>
              <a:rPr lang="en-US" sz="6700" dirty="0" smtClean="0"/>
              <a:t/>
            </a:r>
            <a:br>
              <a:rPr lang="en-US" sz="6700" dirty="0" smtClean="0"/>
            </a:br>
            <a:r>
              <a:rPr lang="en-US" sz="6700" b="1" dirty="0" smtClean="0"/>
              <a:t>Matthew </a:t>
            </a:r>
            <a:r>
              <a:rPr lang="en-US" sz="6700" b="1" dirty="0"/>
              <a:t>18:21-35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36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First, </a:t>
            </a:r>
            <a:r>
              <a:rPr lang="en-US" sz="3600" b="1" i="1" dirty="0"/>
              <a:t>a lack of forgiveness imprisons us</a:t>
            </a:r>
            <a:r>
              <a:rPr lang="en-US" sz="3600" b="1" dirty="0"/>
              <a:t>.  </a:t>
            </a:r>
            <a:endParaRPr lang="en-US" sz="3600" dirty="0"/>
          </a:p>
          <a:p>
            <a:r>
              <a:rPr lang="en-US" sz="3600" b="1" dirty="0"/>
              <a:t>Second, </a:t>
            </a:r>
            <a:r>
              <a:rPr lang="en-US" sz="3600" b="1" i="1" dirty="0"/>
              <a:t>a refusal to forgive implies that you will never need to be forgiven</a:t>
            </a:r>
            <a:r>
              <a:rPr lang="en-US" sz="3600" b="1" dirty="0"/>
              <a:t>.  </a:t>
            </a:r>
            <a:endParaRPr lang="en-US" sz="3600" dirty="0"/>
          </a:p>
          <a:p>
            <a:r>
              <a:rPr lang="en-US" sz="3600" b="1" dirty="0"/>
              <a:t>Third, </a:t>
            </a:r>
            <a:r>
              <a:rPr lang="en-US" sz="3600" b="1" i="1" dirty="0"/>
              <a:t>a lack of forgiveness makes reconciliation impossible</a:t>
            </a:r>
            <a:r>
              <a:rPr lang="en-US" sz="3600" b="1" dirty="0"/>
              <a:t>.  </a:t>
            </a:r>
            <a:endParaRPr lang="en-US" sz="3600" dirty="0"/>
          </a:p>
          <a:p>
            <a:r>
              <a:rPr lang="en-US" sz="3600" b="1" dirty="0"/>
              <a:t>Fourth, </a:t>
            </a:r>
            <a:r>
              <a:rPr lang="en-US" sz="3600" b="1" i="1" dirty="0"/>
              <a:t>forgiveness and reconciliation are separate things</a:t>
            </a:r>
            <a:r>
              <a:rPr lang="en-US" sz="3600" b="1" dirty="0"/>
              <a:t>. 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5003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First, we must not conclude that we can do whatever we want and be sure of God's forgiveness.  </a:t>
            </a:r>
            <a:endParaRPr lang="en-US" sz="3600" dirty="0"/>
          </a:p>
          <a:p>
            <a:r>
              <a:rPr lang="en-US" sz="3600" b="1" dirty="0"/>
              <a:t>Second, we must not look for loopholes when it comes to extending forgiveness.  </a:t>
            </a:r>
            <a:endParaRPr lang="en-US" sz="3600" dirty="0"/>
          </a:p>
          <a:p>
            <a:r>
              <a:rPr lang="en-US" sz="3600" b="1" dirty="0"/>
              <a:t>Finally, please remember that your debt can be forgiven. 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7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90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  "The Man Who Didn't Appreciate Grace"  Matthew 18:21-35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"The Man Who Didn't Appreciate Grace"  Matthew 18:21-35</dc:title>
  <dc:creator>Stephen Garrett</dc:creator>
  <cp:lastModifiedBy>Stephen Garrett</cp:lastModifiedBy>
  <cp:revision>3</cp:revision>
  <dcterms:created xsi:type="dcterms:W3CDTF">2011-09-09T20:39:55Z</dcterms:created>
  <dcterms:modified xsi:type="dcterms:W3CDTF">2011-09-11T11:15:43Z</dcterms:modified>
</cp:coreProperties>
</file>