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58" r:id="rId4"/>
    <p:sldId id="259" r:id="rId5"/>
    <p:sldId id="260" r:id="rId6"/>
    <p:sldId id="261" r:id="rId7"/>
    <p:sldId id="262"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78" y="-456"/>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A99225-0B04-4AA3-8973-C35B506F996A}" type="datetimeFigureOut">
              <a:rPr lang="en-US" smtClean="0"/>
              <a:pPr/>
              <a:t>9/18/2011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8F7EC-68FF-441E-AAA4-805385DD0D05}" type="slidenum">
              <a:rPr lang="en-US" smtClean="0"/>
              <a:pPr/>
              <a:t>‹#›</a:t>
            </a:fld>
            <a:endParaRPr lang="en-US"/>
          </a:p>
        </p:txBody>
      </p:sp>
    </p:spTree>
    <p:extLst>
      <p:ext uri="{BB962C8B-B14F-4D97-AF65-F5344CB8AC3E}">
        <p14:creationId xmlns:p14="http://schemas.microsoft.com/office/powerpoint/2010/main" xmlns="" val="3965081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A99225-0B04-4AA3-8973-C35B506F996A}" type="datetimeFigureOut">
              <a:rPr lang="en-US" smtClean="0"/>
              <a:pPr/>
              <a:t>9/18/2011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8F7EC-68FF-441E-AAA4-805385DD0D05}" type="slidenum">
              <a:rPr lang="en-US" smtClean="0"/>
              <a:pPr/>
              <a:t>‹#›</a:t>
            </a:fld>
            <a:endParaRPr lang="en-US"/>
          </a:p>
        </p:txBody>
      </p:sp>
    </p:spTree>
    <p:extLst>
      <p:ext uri="{BB962C8B-B14F-4D97-AF65-F5344CB8AC3E}">
        <p14:creationId xmlns:p14="http://schemas.microsoft.com/office/powerpoint/2010/main" xmlns="" val="159151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A99225-0B04-4AA3-8973-C35B506F996A}" type="datetimeFigureOut">
              <a:rPr lang="en-US" smtClean="0"/>
              <a:pPr/>
              <a:t>9/18/2011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8F7EC-68FF-441E-AAA4-805385DD0D05}" type="slidenum">
              <a:rPr lang="en-US" smtClean="0"/>
              <a:pPr/>
              <a:t>‹#›</a:t>
            </a:fld>
            <a:endParaRPr lang="en-US"/>
          </a:p>
        </p:txBody>
      </p:sp>
    </p:spTree>
    <p:extLst>
      <p:ext uri="{BB962C8B-B14F-4D97-AF65-F5344CB8AC3E}">
        <p14:creationId xmlns:p14="http://schemas.microsoft.com/office/powerpoint/2010/main" xmlns="" val="1327279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A99225-0B04-4AA3-8973-C35B506F996A}" type="datetimeFigureOut">
              <a:rPr lang="en-US" smtClean="0"/>
              <a:pPr/>
              <a:t>9/18/2011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8F7EC-68FF-441E-AAA4-805385DD0D05}" type="slidenum">
              <a:rPr lang="en-US" smtClean="0"/>
              <a:pPr/>
              <a:t>‹#›</a:t>
            </a:fld>
            <a:endParaRPr lang="en-US"/>
          </a:p>
        </p:txBody>
      </p:sp>
    </p:spTree>
    <p:extLst>
      <p:ext uri="{BB962C8B-B14F-4D97-AF65-F5344CB8AC3E}">
        <p14:creationId xmlns:p14="http://schemas.microsoft.com/office/powerpoint/2010/main" xmlns="" val="3652242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A99225-0B04-4AA3-8973-C35B506F996A}" type="datetimeFigureOut">
              <a:rPr lang="en-US" smtClean="0"/>
              <a:pPr/>
              <a:t>9/18/2011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8F7EC-68FF-441E-AAA4-805385DD0D05}" type="slidenum">
              <a:rPr lang="en-US" smtClean="0"/>
              <a:pPr/>
              <a:t>‹#›</a:t>
            </a:fld>
            <a:endParaRPr lang="en-US"/>
          </a:p>
        </p:txBody>
      </p:sp>
    </p:spTree>
    <p:extLst>
      <p:ext uri="{BB962C8B-B14F-4D97-AF65-F5344CB8AC3E}">
        <p14:creationId xmlns:p14="http://schemas.microsoft.com/office/powerpoint/2010/main" xmlns="" val="39921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A99225-0B04-4AA3-8973-C35B506F996A}" type="datetimeFigureOut">
              <a:rPr lang="en-US" smtClean="0"/>
              <a:pPr/>
              <a:t>9/18/2011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8F7EC-68FF-441E-AAA4-805385DD0D05}" type="slidenum">
              <a:rPr lang="en-US" smtClean="0"/>
              <a:pPr/>
              <a:t>‹#›</a:t>
            </a:fld>
            <a:endParaRPr lang="en-US"/>
          </a:p>
        </p:txBody>
      </p:sp>
    </p:spTree>
    <p:extLst>
      <p:ext uri="{BB962C8B-B14F-4D97-AF65-F5344CB8AC3E}">
        <p14:creationId xmlns:p14="http://schemas.microsoft.com/office/powerpoint/2010/main" xmlns="" val="1253047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A99225-0B04-4AA3-8973-C35B506F996A}" type="datetimeFigureOut">
              <a:rPr lang="en-US" smtClean="0"/>
              <a:pPr/>
              <a:t>9/18/2011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B8F7EC-68FF-441E-AAA4-805385DD0D05}" type="slidenum">
              <a:rPr lang="en-US" smtClean="0"/>
              <a:pPr/>
              <a:t>‹#›</a:t>
            </a:fld>
            <a:endParaRPr lang="en-US"/>
          </a:p>
        </p:txBody>
      </p:sp>
    </p:spTree>
    <p:extLst>
      <p:ext uri="{BB962C8B-B14F-4D97-AF65-F5344CB8AC3E}">
        <p14:creationId xmlns:p14="http://schemas.microsoft.com/office/powerpoint/2010/main" xmlns="" val="628515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A99225-0B04-4AA3-8973-C35B506F996A}" type="datetimeFigureOut">
              <a:rPr lang="en-US" smtClean="0"/>
              <a:pPr/>
              <a:t>9/18/2011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B8F7EC-68FF-441E-AAA4-805385DD0D05}" type="slidenum">
              <a:rPr lang="en-US" smtClean="0"/>
              <a:pPr/>
              <a:t>‹#›</a:t>
            </a:fld>
            <a:endParaRPr lang="en-US"/>
          </a:p>
        </p:txBody>
      </p:sp>
    </p:spTree>
    <p:extLst>
      <p:ext uri="{BB962C8B-B14F-4D97-AF65-F5344CB8AC3E}">
        <p14:creationId xmlns:p14="http://schemas.microsoft.com/office/powerpoint/2010/main" xmlns="" val="3338943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99225-0B04-4AA3-8973-C35B506F996A}" type="datetimeFigureOut">
              <a:rPr lang="en-US" smtClean="0"/>
              <a:pPr/>
              <a:t>9/18/2011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B8F7EC-68FF-441E-AAA4-805385DD0D05}" type="slidenum">
              <a:rPr lang="en-US" smtClean="0"/>
              <a:pPr/>
              <a:t>‹#›</a:t>
            </a:fld>
            <a:endParaRPr lang="en-US"/>
          </a:p>
        </p:txBody>
      </p:sp>
    </p:spTree>
    <p:extLst>
      <p:ext uri="{BB962C8B-B14F-4D97-AF65-F5344CB8AC3E}">
        <p14:creationId xmlns:p14="http://schemas.microsoft.com/office/powerpoint/2010/main" xmlns="" val="3994962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99225-0B04-4AA3-8973-C35B506F996A}" type="datetimeFigureOut">
              <a:rPr lang="en-US" smtClean="0"/>
              <a:pPr/>
              <a:t>9/18/2011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8F7EC-68FF-441E-AAA4-805385DD0D05}" type="slidenum">
              <a:rPr lang="en-US" smtClean="0"/>
              <a:pPr/>
              <a:t>‹#›</a:t>
            </a:fld>
            <a:endParaRPr lang="en-US"/>
          </a:p>
        </p:txBody>
      </p:sp>
    </p:spTree>
    <p:extLst>
      <p:ext uri="{BB962C8B-B14F-4D97-AF65-F5344CB8AC3E}">
        <p14:creationId xmlns:p14="http://schemas.microsoft.com/office/powerpoint/2010/main" xmlns="" val="109112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99225-0B04-4AA3-8973-C35B506F996A}" type="datetimeFigureOut">
              <a:rPr lang="en-US" smtClean="0"/>
              <a:pPr/>
              <a:t>9/18/2011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8F7EC-68FF-441E-AAA4-805385DD0D05}" type="slidenum">
              <a:rPr lang="en-US" smtClean="0"/>
              <a:pPr/>
              <a:t>‹#›</a:t>
            </a:fld>
            <a:endParaRPr lang="en-US"/>
          </a:p>
        </p:txBody>
      </p:sp>
    </p:spTree>
    <p:extLst>
      <p:ext uri="{BB962C8B-B14F-4D97-AF65-F5344CB8AC3E}">
        <p14:creationId xmlns:p14="http://schemas.microsoft.com/office/powerpoint/2010/main" xmlns="" val="2235531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1A99225-0B04-4AA3-8973-C35B506F996A}" type="datetimeFigureOut">
              <a:rPr lang="en-US" smtClean="0"/>
              <a:pPr/>
              <a:t>9/18/2011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5B8F7EC-68FF-441E-AAA4-805385DD0D05}" type="slidenum">
              <a:rPr lang="en-US" smtClean="0"/>
              <a:pPr/>
              <a:t>‹#›</a:t>
            </a:fld>
            <a:endParaRPr lang="en-US"/>
          </a:p>
        </p:txBody>
      </p:sp>
    </p:spTree>
    <p:extLst>
      <p:ext uri="{BB962C8B-B14F-4D97-AF65-F5344CB8AC3E}">
        <p14:creationId xmlns:p14="http://schemas.microsoft.com/office/powerpoint/2010/main" xmlns="" val="285518338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700" b="1" dirty="0"/>
              <a:t>Understanding Who You Are and Who He Is</a:t>
            </a:r>
            <a:r>
              <a:rPr lang="en-US" sz="6700" dirty="0"/>
              <a:t/>
            </a:r>
            <a:br>
              <a:rPr lang="en-US" sz="6700" dirty="0"/>
            </a:br>
            <a:r>
              <a:rPr lang="en-US" sz="6700" dirty="0" smtClean="0"/>
              <a:t/>
            </a:r>
            <a:br>
              <a:rPr lang="en-US" sz="6700" dirty="0" smtClean="0"/>
            </a:br>
            <a:r>
              <a:rPr lang="en-US" sz="6700" b="1" dirty="0" smtClean="0"/>
              <a:t>Ephesians </a:t>
            </a:r>
            <a:r>
              <a:rPr lang="en-US" sz="6700" b="1" dirty="0"/>
              <a:t>1:15-23</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876853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4000" b="1" dirty="0"/>
              <a:t>(v. 16-17) I do not cease to give thanks for you, remembering you in my prayers, that the God of our Lord Jesus Christ, the Father of glory, may give you a spirit of wisdom and of revelation in the knowledge of him.</a:t>
            </a:r>
            <a:endParaRPr lang="en-US" sz="4000" dirty="0"/>
          </a:p>
          <a:p>
            <a:endParaRPr lang="en-US" dirty="0"/>
          </a:p>
        </p:txBody>
      </p:sp>
    </p:spTree>
    <p:extLst>
      <p:ext uri="{BB962C8B-B14F-4D97-AF65-F5344CB8AC3E}">
        <p14:creationId xmlns:p14="http://schemas.microsoft.com/office/powerpoint/2010/main" xmlns="" val="1084888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b="1" dirty="0" smtClean="0"/>
              <a:t>I.  Understand his Power. </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b="1" dirty="0" smtClean="0"/>
          </a:p>
          <a:p>
            <a:r>
              <a:rPr lang="en-US" b="1" dirty="0" smtClean="0"/>
              <a:t>For </a:t>
            </a:r>
            <a:r>
              <a:rPr lang="en-US" b="1" dirty="0"/>
              <a:t>I am sure that neither death, nor life, nor angels, nor principalities, nor things present, nor things to come, nor height, nor depth, nor anything else in all creation, will be able to separate us from the love of God in Christ Jesus our Lord. (Romans 8:38-39 RSV)</a:t>
            </a:r>
            <a:endParaRPr lang="en-US" dirty="0"/>
          </a:p>
          <a:p>
            <a:endParaRPr lang="en-US" dirty="0"/>
          </a:p>
        </p:txBody>
      </p:sp>
    </p:spTree>
    <p:extLst>
      <p:ext uri="{BB962C8B-B14F-4D97-AF65-F5344CB8AC3E}">
        <p14:creationId xmlns:p14="http://schemas.microsoft.com/office/powerpoint/2010/main" xmlns="" val="391584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b="1" dirty="0" smtClean="0"/>
              <a:t>II.  Understand his Honor</a:t>
            </a:r>
            <a:r>
              <a:rPr lang="en-US" dirty="0" smtClean="0"/>
              <a:t/>
            </a:r>
            <a:br>
              <a:rPr lang="en-US" dirty="0" smtClean="0"/>
            </a:br>
            <a:endParaRPr lang="en-US" dirty="0"/>
          </a:p>
        </p:txBody>
      </p:sp>
      <p:sp>
        <p:nvSpPr>
          <p:cNvPr id="3" name="Content Placeholder 2"/>
          <p:cNvSpPr>
            <a:spLocks noGrp="1"/>
          </p:cNvSpPr>
          <p:nvPr>
            <p:ph idx="1"/>
          </p:nvPr>
        </p:nvSpPr>
        <p:spPr>
          <a:xfrm>
            <a:off x="457200" y="1200150"/>
            <a:ext cx="8229600" cy="3714750"/>
          </a:xfrm>
        </p:spPr>
        <p:txBody>
          <a:bodyPr>
            <a:normAutofit fontScale="62500" lnSpcReduction="20000"/>
          </a:bodyPr>
          <a:lstStyle/>
          <a:p>
            <a:r>
              <a:rPr lang="en-US" sz="3600" b="1" dirty="0" smtClean="0"/>
              <a:t>Though </a:t>
            </a:r>
            <a:r>
              <a:rPr lang="en-US" sz="3600" b="1" dirty="0"/>
              <a:t>he was God, he did not demand and cling to his rights as God. He made himself nothing; he took the humble position of a slave and appeared in human form. And in human form he obediently humbled himself even further by dying a criminal's death on a cross. Because of this, God raised him up to the heights of heaven and gave him a name that is above every name...(Philippians 2:6-9 NLT)</a:t>
            </a:r>
            <a:endParaRPr lang="en-US" sz="3600" dirty="0"/>
          </a:p>
          <a:p>
            <a:r>
              <a:rPr lang="en-US" sz="3600" b="1" dirty="0"/>
              <a:t>He was willing to die a shameful death on the cross because of the joy he knew would be his afterward. Now he is seated in the place of highest honor beside God's throne in heaven. (Hebrews 12:2 NLT)</a:t>
            </a:r>
            <a:endParaRPr lang="en-US" sz="3600" dirty="0"/>
          </a:p>
          <a:p>
            <a:endParaRPr lang="en-US" dirty="0"/>
          </a:p>
        </p:txBody>
      </p:sp>
    </p:spTree>
    <p:extLst>
      <p:ext uri="{BB962C8B-B14F-4D97-AF65-F5344CB8AC3E}">
        <p14:creationId xmlns:p14="http://schemas.microsoft.com/office/powerpoint/2010/main" xmlns="" val="504704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1"/>
            <a:ext cx="8229600" cy="4366022"/>
          </a:xfrm>
        </p:spPr>
        <p:txBody>
          <a:bodyPr>
            <a:normAutofit fontScale="77500" lnSpcReduction="20000"/>
          </a:bodyPr>
          <a:lstStyle/>
          <a:p>
            <a:r>
              <a:rPr lang="en-US" sz="4300" dirty="0"/>
              <a:t>J.B. Phillips made this comment:</a:t>
            </a:r>
          </a:p>
          <a:p>
            <a:endParaRPr lang="en-US" b="1" dirty="0" smtClean="0"/>
          </a:p>
          <a:p>
            <a:r>
              <a:rPr lang="en-US" sz="3500" b="1" dirty="0" smtClean="0"/>
              <a:t>Many </a:t>
            </a:r>
            <a:r>
              <a:rPr lang="en-US" sz="3500" b="1" dirty="0"/>
              <a:t>otherwise intelligent people have never read with adult attention either the four Gospels or the Letters of the New Testament. When they so do, to my certain knowledge they not infrequently become converted. Indeed, I know of no adult who has seriously studied the New Testament and rejected the stories of Christ as mythical or the evidence of changed lives in the Letters as mere fabrication. (from </a:t>
            </a:r>
            <a:r>
              <a:rPr lang="en-US" sz="3500" b="1" i="1" dirty="0"/>
              <a:t>God With Us</a:t>
            </a:r>
            <a:r>
              <a:rPr lang="en-US" sz="3500" b="1" dirty="0"/>
              <a:t>, by J.B. Phillips)</a:t>
            </a:r>
            <a:endParaRPr lang="en-US" sz="3500" dirty="0"/>
          </a:p>
          <a:p>
            <a:endParaRPr lang="en-US" dirty="0"/>
          </a:p>
        </p:txBody>
      </p:sp>
    </p:spTree>
    <p:extLst>
      <p:ext uri="{BB962C8B-B14F-4D97-AF65-F5344CB8AC3E}">
        <p14:creationId xmlns:p14="http://schemas.microsoft.com/office/powerpoint/2010/main" xmlns="" val="290180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t>III.  Understand his authority.</a:t>
            </a:r>
            <a:r>
              <a:rPr lang="en-US" sz="4800" dirty="0"/>
              <a:t> </a:t>
            </a:r>
            <a:br>
              <a:rPr lang="en-US" sz="4800" dirty="0"/>
            </a:br>
            <a:endParaRPr lang="en-US" sz="4800" dirty="0"/>
          </a:p>
        </p:txBody>
      </p:sp>
      <p:sp>
        <p:nvSpPr>
          <p:cNvPr id="3" name="Content Placeholder 2"/>
          <p:cNvSpPr>
            <a:spLocks noGrp="1"/>
          </p:cNvSpPr>
          <p:nvPr>
            <p:ph idx="1"/>
          </p:nvPr>
        </p:nvSpPr>
        <p:spPr/>
        <p:txBody>
          <a:bodyPr/>
          <a:lstStyle/>
          <a:p>
            <a:r>
              <a:rPr lang="en-US" sz="3600" b="1" dirty="0"/>
              <a:t>(v. 21) ... far above all rule and authority and power and dominion, and above every name that is named, not only in this age but also in that which is to come...</a:t>
            </a:r>
            <a:endParaRPr lang="en-US" sz="3600" dirty="0"/>
          </a:p>
          <a:p>
            <a:endParaRPr lang="en-US" dirty="0"/>
          </a:p>
        </p:txBody>
      </p:sp>
    </p:spTree>
    <p:extLst>
      <p:ext uri="{BB962C8B-B14F-4D97-AF65-F5344CB8AC3E}">
        <p14:creationId xmlns:p14="http://schemas.microsoft.com/office/powerpoint/2010/main" xmlns="" val="2300943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3600" b="1" dirty="0"/>
              <a:t>Therefore God exalted him to the highest place and gave him the name that is above every name, that at the name of Jesus every knee should bow, in heaven and on earth and under the earth, and every tongue confess that Jesus Christ is Lord, to the glory of God the Father. (Philippians 2: 9-11 NIV)</a:t>
            </a:r>
            <a:endParaRPr lang="en-US" sz="3600" dirty="0"/>
          </a:p>
          <a:p>
            <a:endParaRPr lang="en-US" dirty="0"/>
          </a:p>
        </p:txBody>
      </p:sp>
    </p:spTree>
    <p:extLst>
      <p:ext uri="{BB962C8B-B14F-4D97-AF65-F5344CB8AC3E}">
        <p14:creationId xmlns:p14="http://schemas.microsoft.com/office/powerpoint/2010/main" xmlns="" val="4289929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457</Words>
  <Application>Microsoft Office PowerPoint</Application>
  <PresentationFormat>On-screen Show (16:9)</PresentationFormat>
  <Paragraphs>14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Understanding Who You Are and Who He Is  Ephesians 1:15-23 </vt:lpstr>
      <vt:lpstr>Slide 2</vt:lpstr>
      <vt:lpstr>I.  Understand his Power.  </vt:lpstr>
      <vt:lpstr>II.  Understand his Honor </vt:lpstr>
      <vt:lpstr>Slide 5</vt:lpstr>
      <vt:lpstr>III.  Understand his authority.  </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Who You Are and Who He Is  Ephesians 1:15-23</dc:title>
  <dc:creator>Stephen Garrett</dc:creator>
  <cp:lastModifiedBy>Bellaire Church</cp:lastModifiedBy>
  <cp:revision>5</cp:revision>
  <dcterms:created xsi:type="dcterms:W3CDTF">2011-09-16T00:39:53Z</dcterms:created>
  <dcterms:modified xsi:type="dcterms:W3CDTF">2011-09-18T23:00:46Z</dcterms:modified>
</cp:coreProperties>
</file>