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374E2-5A77-409A-95BE-E67A449575C4}" type="datetimeFigureOut">
              <a:rPr lang="en-US" smtClean="0"/>
              <a:t>9/24/2011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1DACB9-574D-4D8A-8725-B3F33F1D902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374E2-5A77-409A-95BE-E67A449575C4}" type="datetimeFigureOut">
              <a:rPr lang="en-US" smtClean="0"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ACB9-574D-4D8A-8725-B3F33F1D9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374E2-5A77-409A-95BE-E67A449575C4}" type="datetimeFigureOut">
              <a:rPr lang="en-US" smtClean="0"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ACB9-574D-4D8A-8725-B3F33F1D9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E3374E2-5A77-409A-95BE-E67A449575C4}" type="datetimeFigureOut">
              <a:rPr lang="en-US" smtClean="0"/>
              <a:t>9/24/2011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B1DACB9-574D-4D8A-8725-B3F33F1D902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374E2-5A77-409A-95BE-E67A449575C4}" type="datetimeFigureOut">
              <a:rPr lang="en-US" smtClean="0"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ACB9-574D-4D8A-8725-B3F33F1D902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374E2-5A77-409A-95BE-E67A449575C4}" type="datetimeFigureOut">
              <a:rPr lang="en-US" smtClean="0"/>
              <a:t>9/24/2011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ACB9-574D-4D8A-8725-B3F33F1D902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ACB9-574D-4D8A-8725-B3F33F1D90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374E2-5A77-409A-95BE-E67A449575C4}" type="datetimeFigureOut">
              <a:rPr lang="en-US" smtClean="0"/>
              <a:t>9/24/2011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374E2-5A77-409A-95BE-E67A449575C4}" type="datetimeFigureOut">
              <a:rPr lang="en-US" smtClean="0"/>
              <a:t>9/24/2011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ACB9-574D-4D8A-8725-B3F33F1D902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374E2-5A77-409A-95BE-E67A449575C4}" type="datetimeFigureOut">
              <a:rPr lang="en-US" smtClean="0"/>
              <a:t>9/24/2011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ACB9-574D-4D8A-8725-B3F33F1D9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E3374E2-5A77-409A-95BE-E67A449575C4}" type="datetimeFigureOut">
              <a:rPr lang="en-US" smtClean="0"/>
              <a:t>9/24/2011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1DACB9-574D-4D8A-8725-B3F33F1D90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374E2-5A77-409A-95BE-E67A449575C4}" type="datetimeFigureOut">
              <a:rPr lang="en-US" smtClean="0"/>
              <a:t>9/24/2011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1DACB9-574D-4D8A-8725-B3F33F1D90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3374E2-5A77-409A-95BE-E67A449575C4}" type="datetimeFigureOut">
              <a:rPr lang="en-US" smtClean="0"/>
              <a:t>9/24/2011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B1DACB9-574D-4D8A-8725-B3F33F1D902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305800" cy="1981200"/>
          </a:xfrm>
        </p:spPr>
        <p:txBody>
          <a:bodyPr/>
          <a:lstStyle/>
          <a:p>
            <a:r>
              <a:rPr lang="en-US" sz="2800" dirty="0" smtClean="0"/>
              <a:t>“You also, as living stones, are being built up as a spiritual house for a holy priesthood, to offer up spiritual sacrifices acceptable to God through Jesus Christ” (I Peter 2:5)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8305800" cy="1981200"/>
          </a:xfrm>
        </p:spPr>
        <p:txBody>
          <a:bodyPr/>
          <a:lstStyle/>
          <a:p>
            <a:r>
              <a:rPr lang="en-US" dirty="0" smtClean="0"/>
              <a:t>	WHY  ARE  WE  HERE?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can apply to our assembly.</a:t>
            </a:r>
          </a:p>
          <a:p>
            <a:r>
              <a:rPr lang="en-US" dirty="0" smtClean="0"/>
              <a:t>We gather several times thru the week to study and worship.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Many for “training” purposes.</a:t>
            </a:r>
          </a:p>
          <a:p>
            <a:r>
              <a:rPr lang="en-US" dirty="0" smtClean="0"/>
              <a:t>Many “just because”, or to visit.</a:t>
            </a:r>
          </a:p>
          <a:p>
            <a:r>
              <a:rPr lang="en-US" dirty="0" smtClean="0"/>
              <a:t>Some are unclear.</a:t>
            </a:r>
          </a:p>
          <a:p>
            <a:r>
              <a:rPr lang="en-US" dirty="0" smtClean="0"/>
              <a:t>So study with me.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 “Church” Passage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4:23</a:t>
            </a:r>
          </a:p>
          <a:p>
            <a:r>
              <a:rPr lang="en-US" dirty="0" smtClean="0"/>
              <a:t>Isaiah 37:14ff</a:t>
            </a:r>
          </a:p>
          <a:p>
            <a:r>
              <a:rPr lang="en-US" dirty="0" smtClean="0"/>
              <a:t>God deserves our worship because of: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His majesty.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His mercy.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His blessings, physical and spiritual.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Because God Wants Us To Worship Him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Cor. 11:26 – we proclaim to one another many things.</a:t>
            </a:r>
          </a:p>
          <a:p>
            <a:r>
              <a:rPr lang="en-US" dirty="0" smtClean="0"/>
              <a:t>Eph. 4:16 – to edify (build up) one another.</a:t>
            </a:r>
          </a:p>
          <a:p>
            <a:r>
              <a:rPr lang="en-US" dirty="0" smtClean="0"/>
              <a:t>I Cor. 10:16 – to share with one another.</a:t>
            </a:r>
          </a:p>
          <a:p>
            <a:r>
              <a:rPr lang="en-US" dirty="0" smtClean="0"/>
              <a:t>What do YOU get out of worship?</a:t>
            </a:r>
          </a:p>
          <a:p>
            <a:r>
              <a:rPr lang="en-US" dirty="0" smtClean="0"/>
              <a:t>A feeling of belonging, of wholeness.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of Ourselves</a:t>
            </a:r>
            <a:endParaRPr 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Phil. 2:15 – Crooked – to whom we should appear “straight”.</a:t>
            </a:r>
          </a:p>
          <a:p>
            <a:r>
              <a:rPr lang="en-US" dirty="0" smtClean="0"/>
              <a:t>Acts 2:40; I John 5</a:t>
            </a:r>
          </a:p>
          <a:p>
            <a:r>
              <a:rPr lang="en-US" dirty="0" smtClean="0"/>
              <a:t>What’s your favorite TV sitcom?</a:t>
            </a:r>
          </a:p>
          <a:p>
            <a:r>
              <a:rPr lang="en-US" dirty="0" smtClean="0"/>
              <a:t>What’s left out? God!</a:t>
            </a:r>
          </a:p>
          <a:p>
            <a:r>
              <a:rPr lang="en-US" dirty="0" smtClean="0"/>
              <a:t>Yet they seem to have a fulfilling life??</a:t>
            </a:r>
          </a:p>
          <a:p>
            <a:r>
              <a:rPr lang="en-US" dirty="0" smtClean="0"/>
              <a:t>But not necessarily eternity.</a:t>
            </a:r>
          </a:p>
          <a:p>
            <a:r>
              <a:rPr lang="en-US" dirty="0" smtClean="0"/>
              <a:t>Do we care? Yes, if we truly believe.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of the Community</a:t>
            </a:r>
            <a:endParaRPr 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</TotalTime>
  <Words>241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 WHY  ARE  WE  HERE?</vt:lpstr>
      <vt:lpstr>Not a “Church” Passage</vt:lpstr>
      <vt:lpstr>Because God Wants Us To Worship Him</vt:lpstr>
      <vt:lpstr>Because of Ourselves</vt:lpstr>
      <vt:lpstr>Because of the Community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 ARE  WE  HERE?</dc:title>
  <dc:creator>Bellaire Church</dc:creator>
  <cp:lastModifiedBy>Bellaire Church</cp:lastModifiedBy>
  <cp:revision>2</cp:revision>
  <dcterms:created xsi:type="dcterms:W3CDTF">2011-09-24T18:12:00Z</dcterms:created>
  <dcterms:modified xsi:type="dcterms:W3CDTF">2011-09-24T18:27:11Z</dcterms:modified>
</cp:coreProperties>
</file>