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10/2/2011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Praise </a:t>
            </a:r>
            <a:r>
              <a:rPr lang="en-US" b="1" dirty="0" smtClean="0"/>
              <a:t>Him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 Sermon in Song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Praise 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Praise the </a:t>
            </a:r>
            <a:r>
              <a:rPr lang="en-US" dirty="0" smtClean="0"/>
              <a:t>Lord</a:t>
            </a:r>
            <a:r>
              <a:rPr lang="en-US" dirty="0" smtClean="0"/>
              <a:t>		</a:t>
            </a:r>
            <a:r>
              <a:rPr lang="en-US" dirty="0" smtClean="0"/>
              <a:t>		   </a:t>
            </a:r>
            <a:r>
              <a:rPr lang="en-US" dirty="0" smtClean="0"/>
              <a:t>21</a:t>
            </a:r>
          </a:p>
          <a:p>
            <a:r>
              <a:rPr lang="en-US" dirty="0" smtClean="0"/>
              <a:t>We Shall </a:t>
            </a:r>
            <a:r>
              <a:rPr lang="en-US" dirty="0" smtClean="0"/>
              <a:t>Assemble</a:t>
            </a:r>
            <a:r>
              <a:rPr lang="en-US" dirty="0" smtClean="0"/>
              <a:t>		</a:t>
            </a:r>
            <a:r>
              <a:rPr lang="en-US" dirty="0" smtClean="0"/>
              <a:t>		S-104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Praise Him for His Grace and Mercy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Prayer – Thank you God for Loving Us</a:t>
            </a:r>
          </a:p>
          <a:p>
            <a:endParaRPr lang="en-US" dirty="0" smtClean="0"/>
          </a:p>
          <a:p>
            <a:r>
              <a:rPr lang="en-US" dirty="0" smtClean="0"/>
              <a:t>Scripture – </a:t>
            </a:r>
            <a:r>
              <a:rPr lang="en-US" dirty="0" smtClean="0"/>
              <a:t>Ephesians </a:t>
            </a:r>
            <a:r>
              <a:rPr lang="en-US" dirty="0" smtClean="0"/>
              <a:t>2:4-10; Luke 1:46-49; 68-79</a:t>
            </a:r>
          </a:p>
          <a:p>
            <a:endParaRPr lang="en-US" dirty="0" smtClean="0"/>
          </a:p>
          <a:p>
            <a:r>
              <a:rPr lang="en-US" dirty="0" smtClean="0"/>
              <a:t>His Grace Reaches Me				 545</a:t>
            </a:r>
          </a:p>
          <a:p>
            <a:r>
              <a:rPr lang="en-US" dirty="0" smtClean="0"/>
              <a:t>Worthy the Lamb That was </a:t>
            </a:r>
            <a:r>
              <a:rPr lang="en-US" dirty="0" smtClean="0"/>
              <a:t>Slain</a:t>
            </a:r>
            <a:r>
              <a:rPr lang="en-US" dirty="0" smtClean="0"/>
              <a:t>		S-109</a:t>
            </a:r>
          </a:p>
          <a:p>
            <a:r>
              <a:rPr lang="en-US" dirty="0" smtClean="0"/>
              <a:t>Exalted</a:t>
            </a:r>
            <a:r>
              <a:rPr lang="en-US" dirty="0" smtClean="0"/>
              <a:t>					S-21</a:t>
            </a:r>
          </a:p>
          <a:p>
            <a:r>
              <a:rPr lang="en-US" dirty="0" smtClean="0"/>
              <a:t>Lamb of God					S-59</a:t>
            </a:r>
          </a:p>
          <a:p>
            <a:r>
              <a:rPr lang="en-US" dirty="0" smtClean="0"/>
              <a:t>Faithful Love					S-22</a:t>
            </a:r>
          </a:p>
          <a:p>
            <a:endParaRPr lang="en-US" dirty="0" smtClean="0"/>
          </a:p>
          <a:p>
            <a:r>
              <a:rPr lang="en-US" b="1" dirty="0" smtClean="0"/>
              <a:t>Lord’s Supper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Praise Him for His Care and </a:t>
            </a:r>
            <a:r>
              <a:rPr lang="en-US" b="1" dirty="0" smtClean="0"/>
              <a:t>Blessings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Scripture </a:t>
            </a:r>
            <a:r>
              <a:rPr lang="en-US" dirty="0" smtClean="0"/>
              <a:t>– Psalms 40:1-5</a:t>
            </a:r>
          </a:p>
          <a:p>
            <a:endParaRPr lang="en-US" dirty="0" smtClean="0"/>
          </a:p>
          <a:p>
            <a:r>
              <a:rPr lang="en-US" dirty="0" smtClean="0"/>
              <a:t>Till My Faith Becomes </a:t>
            </a:r>
            <a:r>
              <a:rPr lang="en-US" dirty="0" smtClean="0"/>
              <a:t>Sight</a:t>
            </a:r>
            <a:r>
              <a:rPr lang="en-US" dirty="0" smtClean="0"/>
              <a:t>			S-100</a:t>
            </a:r>
          </a:p>
          <a:p>
            <a:r>
              <a:rPr lang="en-US" dirty="0" smtClean="0"/>
              <a:t>He Gave Me A Song				 583</a:t>
            </a:r>
          </a:p>
          <a:p>
            <a:endParaRPr lang="en-US" dirty="0" smtClean="0"/>
          </a:p>
          <a:p>
            <a:r>
              <a:rPr lang="en-US" dirty="0" smtClean="0"/>
              <a:t>Prayer – Thank you God for Caring</a:t>
            </a:r>
          </a:p>
          <a:p>
            <a:endParaRPr lang="en-US" dirty="0" smtClean="0"/>
          </a:p>
          <a:p>
            <a:r>
              <a:rPr lang="en-US" dirty="0" smtClean="0"/>
              <a:t>Mighty God					S-68</a:t>
            </a:r>
          </a:p>
          <a:p>
            <a:r>
              <a:rPr lang="en-US" dirty="0" smtClean="0"/>
              <a:t>I Sing the Mighty Power of </a:t>
            </a:r>
            <a:r>
              <a:rPr lang="en-US" dirty="0" smtClean="0"/>
              <a:t>God</a:t>
            </a:r>
            <a:r>
              <a:rPr lang="en-US" dirty="0" smtClean="0"/>
              <a:t>			</a:t>
            </a:r>
            <a:r>
              <a:rPr lang="en-US" dirty="0" smtClean="0"/>
              <a:t>S-53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Invitation</a:t>
            </a:r>
          </a:p>
          <a:p>
            <a:r>
              <a:rPr lang="en-US" dirty="0" smtClean="0"/>
              <a:t>Is Thy Heart Right with God</a:t>
            </a:r>
            <a:r>
              <a:rPr lang="en-US" dirty="0" smtClean="0"/>
              <a:t>?</a:t>
            </a:r>
            <a:r>
              <a:rPr lang="en-US" dirty="0" smtClean="0"/>
              <a:t>			 </a:t>
            </a:r>
            <a:r>
              <a:rPr lang="en-US" dirty="0" smtClean="0"/>
              <a:t>263</a:t>
            </a:r>
          </a:p>
          <a:p>
            <a:r>
              <a:rPr lang="en-US" dirty="0" smtClean="0"/>
              <a:t>Closing Song:  When We All Get to Heaven</a:t>
            </a:r>
            <a:r>
              <a:rPr lang="en-US" smtClean="0"/>
              <a:t>	194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204</TotalTime>
  <Words>27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Praise Him </vt:lpstr>
      <vt:lpstr>Praise Him</vt:lpstr>
      <vt:lpstr>Praise Him for His Care and Blessings</vt:lpstr>
    </vt:vector>
  </TitlesOfParts>
  <Company>Bellaire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Praise Him </dc:title>
  <dc:creator>Bellaire Church</dc:creator>
  <cp:lastModifiedBy>Bellaire Church</cp:lastModifiedBy>
  <cp:revision>4</cp:revision>
  <dcterms:created xsi:type="dcterms:W3CDTF">2011-10-02T19:41:36Z</dcterms:created>
  <dcterms:modified xsi:type="dcterms:W3CDTF">2011-10-02T23:06:14Z</dcterms:modified>
</cp:coreProperties>
</file>