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3592DE-22A6-48FC-9123-C59D675B4EE3}" type="datetimeFigureOut">
              <a:rPr lang="en-US" smtClean="0"/>
              <a:t>10/1/2011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6BDF30-9058-4AA6-8AC7-5074310E7E4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DISCONTENTMENT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Mark 7:20-23</a:t>
            </a:r>
          </a:p>
          <a:p>
            <a:pPr algn="ctr"/>
            <a:r>
              <a:rPr lang="en-US" dirty="0" smtClean="0"/>
              <a:t>“I shall not want…” Psa. 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Contentment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Phil. 4:11</a:t>
            </a:r>
          </a:p>
          <a:p>
            <a:r>
              <a:rPr lang="en-US" dirty="0" smtClean="0"/>
              <a:t>“A feeling of having enough;  detachment of anxious concern about outward features of life;  a quiet restfulness in the midst of all kinds of events.</a:t>
            </a:r>
          </a:p>
          <a:p>
            <a:r>
              <a:rPr lang="en-US" dirty="0" smtClean="0"/>
              <a:t>Luke 3:14</a:t>
            </a:r>
          </a:p>
          <a:p>
            <a:r>
              <a:rPr lang="en-US" dirty="0" smtClean="0"/>
              <a:t>I Tim. 6:6-10</a:t>
            </a:r>
          </a:p>
          <a:p>
            <a:r>
              <a:rPr lang="en-US" dirty="0" smtClean="0"/>
              <a:t>Heb. 13:5-6. God isn’t teaching us not to try to improve ourselves.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Contentment is NOT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Facing life with no emotion – stoic.</a:t>
            </a:r>
          </a:p>
          <a:p>
            <a:r>
              <a:rPr lang="en-US" dirty="0" smtClean="0"/>
              <a:t>Gal. 6:1-2</a:t>
            </a:r>
          </a:p>
          <a:p>
            <a:r>
              <a:rPr lang="en-US" dirty="0" smtClean="0"/>
              <a:t>Rev. 3:15-18</a:t>
            </a:r>
          </a:p>
          <a:p>
            <a:r>
              <a:rPr lang="en-US" dirty="0" smtClean="0"/>
              <a:t>It is not self satisfaction.</a:t>
            </a:r>
          </a:p>
          <a:p>
            <a:r>
              <a:rPr lang="en-US" dirty="0" smtClean="0"/>
              <a:t>I John 3:17</a:t>
            </a:r>
          </a:p>
          <a:p>
            <a:r>
              <a:rPr lang="en-US" dirty="0" smtClean="0"/>
              <a:t>It is not apathy or indifference.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Enemies of Contentment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Covetousness – Mark 7:21f</a:t>
            </a:r>
          </a:p>
          <a:p>
            <a:r>
              <a:rPr lang="en-US" dirty="0" smtClean="0"/>
              <a:t>Unbelief – Matt. 6:24ff</a:t>
            </a:r>
          </a:p>
          <a:p>
            <a:r>
              <a:rPr lang="en-US" dirty="0" smtClean="0"/>
              <a:t>Envy (an uneasy feeling at the good fortune of others) – I Pet. 2:1;  </a:t>
            </a:r>
          </a:p>
          <a:p>
            <a:r>
              <a:rPr lang="en-US" dirty="0" smtClean="0"/>
              <a:t>Self-pity – Prodigal’s older brother, Luke 15</a:t>
            </a:r>
          </a:p>
          <a:p>
            <a:r>
              <a:rPr lang="en-US" dirty="0" smtClean="0"/>
              <a:t>Pessimism – How do YOU look at things.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Phil.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have learned…” It may not be “natural”.</a:t>
            </a:r>
          </a:p>
          <a:p>
            <a:r>
              <a:rPr lang="en-US" dirty="0" smtClean="0"/>
              <a:t>Count blessings – Eph. 5:20 “attitude of gratitude.”</a:t>
            </a:r>
          </a:p>
          <a:p>
            <a:r>
              <a:rPr lang="en-US" dirty="0" smtClean="0"/>
              <a:t>Set affections above – Col. 3:1-4</a:t>
            </a:r>
          </a:p>
          <a:p>
            <a:r>
              <a:rPr lang="en-US" dirty="0" smtClean="0"/>
              <a:t>Keep busy – “An idle mind is the devil’s workshop, idle hands are his tools.”</a:t>
            </a:r>
          </a:p>
          <a:p>
            <a:r>
              <a:rPr lang="en-US" dirty="0" smtClean="0"/>
              <a:t>Happiness isn’t tied to things. It’s not what we have, it’s what we are – Eccl 5:10;  Luke 12:15;  Prov. 15:16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226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DISCONTENTMENT</vt:lpstr>
      <vt:lpstr>What Is Contentment</vt:lpstr>
      <vt:lpstr>What Contentment is NOT </vt:lpstr>
      <vt:lpstr>Enemies of Contentment</vt:lpstr>
      <vt:lpstr>Phil.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DISCONTENTMENT</dc:title>
  <dc:creator>Bellaire Church</dc:creator>
  <cp:lastModifiedBy>Bellaire Church</cp:lastModifiedBy>
  <cp:revision>2</cp:revision>
  <dcterms:created xsi:type="dcterms:W3CDTF">2011-10-01T16:50:23Z</dcterms:created>
  <dcterms:modified xsi:type="dcterms:W3CDTF">2011-10-01T17:07:21Z</dcterms:modified>
</cp:coreProperties>
</file>