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180098E8-AB74-4633-B3DB-54F1AD9BAD79}" type="datetimeFigureOut">
              <a:rPr lang="en-US" smtClean="0"/>
              <a:t>10/8/2011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1A184414-E50A-4B71-9AFF-F6368C5E69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098E8-AB74-4633-B3DB-54F1AD9BAD79}" type="datetimeFigureOut">
              <a:rPr lang="en-US" smtClean="0"/>
              <a:t>10/8/2011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84414-E50A-4B71-9AFF-F6368C5E69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098E8-AB74-4633-B3DB-54F1AD9BAD79}" type="datetimeFigureOut">
              <a:rPr lang="en-US" smtClean="0"/>
              <a:t>10/8/2011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84414-E50A-4B71-9AFF-F6368C5E69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098E8-AB74-4633-B3DB-54F1AD9BAD79}" type="datetimeFigureOut">
              <a:rPr lang="en-US" smtClean="0"/>
              <a:t>10/8/2011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84414-E50A-4B71-9AFF-F6368C5E69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098E8-AB74-4633-B3DB-54F1AD9BAD79}" type="datetimeFigureOut">
              <a:rPr lang="en-US" smtClean="0"/>
              <a:t>10/8/2011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84414-E50A-4B71-9AFF-F6368C5E69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098E8-AB74-4633-B3DB-54F1AD9BAD79}" type="datetimeFigureOut">
              <a:rPr lang="en-US" smtClean="0"/>
              <a:t>10/8/2011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84414-E50A-4B71-9AFF-F6368C5E69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80098E8-AB74-4633-B3DB-54F1AD9BAD79}" type="datetimeFigureOut">
              <a:rPr lang="en-US" smtClean="0"/>
              <a:t>10/8/2011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A184414-E50A-4B71-9AFF-F6368C5E69CC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180098E8-AB74-4633-B3DB-54F1AD9BAD79}" type="datetimeFigureOut">
              <a:rPr lang="en-US" smtClean="0"/>
              <a:t>10/8/2011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1A184414-E50A-4B71-9AFF-F6368C5E69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098E8-AB74-4633-B3DB-54F1AD9BAD79}" type="datetimeFigureOut">
              <a:rPr lang="en-US" smtClean="0"/>
              <a:t>10/8/2011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84414-E50A-4B71-9AFF-F6368C5E69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098E8-AB74-4633-B3DB-54F1AD9BAD79}" type="datetimeFigureOut">
              <a:rPr lang="en-US" smtClean="0"/>
              <a:t>10/8/2011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84414-E50A-4B71-9AFF-F6368C5E69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098E8-AB74-4633-B3DB-54F1AD9BAD79}" type="datetimeFigureOut">
              <a:rPr lang="en-US" smtClean="0"/>
              <a:t>10/8/2011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84414-E50A-4B71-9AFF-F6368C5E69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180098E8-AB74-4633-B3DB-54F1AD9BAD79}" type="datetimeFigureOut">
              <a:rPr lang="en-US" smtClean="0"/>
              <a:t>10/8/2011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1A184414-E50A-4B71-9AFF-F6368C5E69C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2362200"/>
            <a:ext cx="8458200" cy="1470025"/>
          </a:xfrm>
        </p:spPr>
        <p:txBody>
          <a:bodyPr>
            <a:normAutofit/>
          </a:bodyPr>
          <a:lstStyle/>
          <a:p>
            <a:r>
              <a:rPr lang="en-US" sz="4800" dirty="0" smtClean="0"/>
              <a:t>FALSE  SUPPOSITIONS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5867400" cy="2119862"/>
          </a:xfrm>
        </p:spPr>
        <p:txBody>
          <a:bodyPr>
            <a:noAutofit/>
          </a:bodyPr>
          <a:lstStyle/>
          <a:p>
            <a:r>
              <a:rPr lang="en-US" sz="2800" dirty="0" smtClean="0"/>
              <a:t>“…and constant friction between men of depraved mind and deprived of truth, who suppose that godliness is a means of gain.” (I Tim. 6:5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“Corkscrew” Minds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Minds that can’t get anything straight.</a:t>
            </a:r>
          </a:p>
          <a:p>
            <a:r>
              <a:rPr lang="en-US" dirty="0" smtClean="0"/>
              <a:t>Did Paul say gain is a way of godliness, or godliness is a means of gain?</a:t>
            </a:r>
          </a:p>
          <a:p>
            <a:r>
              <a:rPr lang="en-US" dirty="0" smtClean="0"/>
              <a:t>“Better to have 2 ideas and know them well than a dozen that are confused and chaotic.”</a:t>
            </a:r>
          </a:p>
          <a:p>
            <a:r>
              <a:rPr lang="en-US" dirty="0" smtClean="0"/>
              <a:t>“A bird in the bush…”  Well, you know what I mean.</a:t>
            </a:r>
          </a:p>
          <a:p>
            <a:r>
              <a:rPr lang="en-US" dirty="0" smtClean="0"/>
              <a:t>Job. 40:1</a:t>
            </a:r>
            <a:endParaRPr lang="en-US" dirty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Know Clearly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Luke 19:10, “The Son of Man came into the world to seek and save the lost…”</a:t>
            </a:r>
          </a:p>
          <a:p>
            <a:r>
              <a:rPr lang="en-US" dirty="0" smtClean="0"/>
              <a:t>Begin some where. Learn with certainty. Then add something.</a:t>
            </a:r>
          </a:p>
          <a:p>
            <a:r>
              <a:rPr lang="en-US" dirty="0" smtClean="0"/>
              <a:t>Where ever you begin, just begin.</a:t>
            </a: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 Tim. 4:8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“Bodily exercise </a:t>
            </a:r>
            <a:r>
              <a:rPr lang="en-US" dirty="0" err="1" smtClean="0"/>
              <a:t>profiteth</a:t>
            </a:r>
            <a:r>
              <a:rPr lang="en-US" dirty="0" smtClean="0"/>
              <a:t> little.”</a:t>
            </a:r>
          </a:p>
          <a:p>
            <a:r>
              <a:rPr lang="en-US" dirty="0" smtClean="0"/>
              <a:t>Or, “Bodily exercise </a:t>
            </a:r>
            <a:r>
              <a:rPr lang="en-US" dirty="0" err="1" smtClean="0"/>
              <a:t>profiteth</a:t>
            </a:r>
            <a:r>
              <a:rPr lang="en-US" dirty="0" smtClean="0"/>
              <a:t> a little.”</a:t>
            </a:r>
          </a:p>
          <a:p>
            <a:r>
              <a:rPr lang="en-US" dirty="0" smtClean="0"/>
              <a:t>What is the apostle really saying in the context?</a:t>
            </a:r>
          </a:p>
          <a:p>
            <a:r>
              <a:rPr lang="en-US" dirty="0" smtClean="0"/>
              <a:t>Are we curious?</a:t>
            </a:r>
            <a:endParaRPr lang="en-US" dirty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John 20:11-16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woman crying and sobbing – sees a man</a:t>
            </a:r>
          </a:p>
          <a:p>
            <a:r>
              <a:rPr lang="en-US" dirty="0" smtClean="0"/>
              <a:t>“supposing him to be the gardener…”</a:t>
            </a:r>
          </a:p>
          <a:p>
            <a:r>
              <a:rPr lang="en-US" dirty="0" smtClean="0"/>
              <a:t>Where did you put Jesus.</a:t>
            </a:r>
          </a:p>
          <a:p>
            <a:r>
              <a:rPr lang="en-US" dirty="0" smtClean="0"/>
              <a:t>She sought a dead Christ, and almost missed the Living One.</a:t>
            </a:r>
          </a:p>
          <a:p>
            <a:r>
              <a:rPr lang="en-US" dirty="0" smtClean="0"/>
              <a:t>When we try to see thru tears, or excitement, or exhaustion – we don’t see clearly.</a:t>
            </a:r>
            <a:endParaRPr lang="en-US" dirty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Acts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“Supposing them to be drunk…”</a:t>
            </a:r>
          </a:p>
          <a:p>
            <a:r>
              <a:rPr lang="en-US" dirty="0" smtClean="0"/>
              <a:t>We can explain away in a ridiculous fashion that which we have trouble accepting.</a:t>
            </a:r>
          </a:p>
          <a:p>
            <a:r>
              <a:rPr lang="en-US" dirty="0" smtClean="0"/>
              <a:t>Eli, “supposed” Hannah to be drunk – I Sam. 1:12ff.</a:t>
            </a:r>
          </a:p>
          <a:p>
            <a:r>
              <a:rPr lang="en-US" dirty="0" smtClean="0"/>
              <a:t>Do we ever falsely accuse someone because we “suppose” without gaining the facts first.</a:t>
            </a:r>
            <a:endParaRPr lang="en-US" dirty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Ever Present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“I’m disappointed in the church, I thought everyone would be perfect (better).”</a:t>
            </a:r>
          </a:p>
          <a:p>
            <a:r>
              <a:rPr lang="en-US" dirty="0" smtClean="0"/>
              <a:t>I thought when I was baptized I’d have peace, and no more temptations.</a:t>
            </a:r>
          </a:p>
          <a:p>
            <a:r>
              <a:rPr lang="en-US" dirty="0" smtClean="0"/>
              <a:t>“I supposed…”</a:t>
            </a:r>
          </a:p>
          <a:p>
            <a:r>
              <a:rPr lang="en-US" dirty="0" smtClean="0"/>
              <a:t>Corkscrew minds are unsettling to the “owner” and all around him/her.</a:t>
            </a:r>
            <a:endParaRPr lang="en-US" dirty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21</TotalTime>
  <Words>337</Words>
  <Application>Microsoft Office PowerPoint</Application>
  <PresentationFormat>On-screen Show (4:3)</PresentationFormat>
  <Paragraphs>33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Urban</vt:lpstr>
      <vt:lpstr>FALSE  SUPPOSITIONS</vt:lpstr>
      <vt:lpstr>“Corkscrew” Minds</vt:lpstr>
      <vt:lpstr>Know Clearly</vt:lpstr>
      <vt:lpstr>I Tim. 4:8</vt:lpstr>
      <vt:lpstr>John 20:11-16</vt:lpstr>
      <vt:lpstr>Acts 2</vt:lpstr>
      <vt:lpstr>An Ever Present Problem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FALSE  SUPPOSITIONS</dc:title>
  <dc:creator>Bellaire Church</dc:creator>
  <cp:lastModifiedBy>Bellaire Church</cp:lastModifiedBy>
  <cp:revision>3</cp:revision>
  <dcterms:created xsi:type="dcterms:W3CDTF">2011-10-08T16:13:55Z</dcterms:created>
  <dcterms:modified xsi:type="dcterms:W3CDTF">2011-10-08T16:35:27Z</dcterms:modified>
</cp:coreProperties>
</file>