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1B6D767-3816-4286-BB1F-ADA5808EDEC1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432B017-AFA5-43BD-AEA7-14C0134AC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D767-3816-4286-BB1F-ADA5808EDEC1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B017-AFA5-43BD-AEA7-14C0134AC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D767-3816-4286-BB1F-ADA5808EDEC1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B017-AFA5-43BD-AEA7-14C0134AC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1B6D767-3816-4286-BB1F-ADA5808EDEC1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B017-AFA5-43BD-AEA7-14C0134AC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1B6D767-3816-4286-BB1F-ADA5808EDEC1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432B017-AFA5-43BD-AEA7-14C0134AC6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1B6D767-3816-4286-BB1F-ADA5808EDEC1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432B017-AFA5-43BD-AEA7-14C0134AC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1B6D767-3816-4286-BB1F-ADA5808EDEC1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432B017-AFA5-43BD-AEA7-14C0134AC6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D767-3816-4286-BB1F-ADA5808EDEC1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B017-AFA5-43BD-AEA7-14C0134AC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1B6D767-3816-4286-BB1F-ADA5808EDEC1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432B017-AFA5-43BD-AEA7-14C0134AC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1B6D767-3816-4286-BB1F-ADA5808EDEC1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432B017-AFA5-43BD-AEA7-14C0134AC6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1B6D767-3816-4286-BB1F-ADA5808EDEC1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432B017-AFA5-43BD-AEA7-14C0134AC6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1B6D767-3816-4286-BB1F-ADA5808EDEC1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432B017-AFA5-43BD-AEA7-14C0134AC6B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FORGIVENESS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Matt. 6:9-15</a:t>
            </a:r>
          </a:p>
          <a:p>
            <a:pPr algn="ctr"/>
            <a:r>
              <a:rPr lang="en-US" dirty="0" smtClean="0"/>
              <a:t>18:21-35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in the world knew the worst thing I’d ever done,</a:t>
            </a:r>
          </a:p>
          <a:p>
            <a:r>
              <a:rPr lang="en-US" dirty="0" smtClean="0"/>
              <a:t>And wouldn’t forgive me,</a:t>
            </a:r>
          </a:p>
          <a:p>
            <a:r>
              <a:rPr lang="en-US" dirty="0" smtClean="0"/>
              <a:t>And kept reminding me…</a:t>
            </a:r>
          </a:p>
          <a:p>
            <a:r>
              <a:rPr lang="en-US" dirty="0" smtClean="0"/>
              <a:t>Could I maintain my faith, and work earnestly for the kingdom?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Forgiving, A Condition of Forgiveness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“forget” the trespass done to you?  Done by you?</a:t>
            </a:r>
          </a:p>
          <a:p>
            <a:r>
              <a:rPr lang="en-US" dirty="0" smtClean="0"/>
              <a:t>What if they don’t “ask” for forgiveness?  I Peter 3:9</a:t>
            </a:r>
          </a:p>
          <a:p>
            <a:r>
              <a:rPr lang="en-US" dirty="0" smtClean="0"/>
              <a:t>What if I don’t “ask” the Lord to forgive me?  (A trespass I’m unaware of)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Forgiveness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Mercy – Luke 6:35-37</a:t>
            </a:r>
          </a:p>
          <a:p>
            <a:r>
              <a:rPr lang="en-US" dirty="0" smtClean="0"/>
              <a:t>Compassion – Prov. 24:17</a:t>
            </a:r>
          </a:p>
          <a:p>
            <a:r>
              <a:rPr lang="en-US" dirty="0" smtClean="0"/>
              <a:t>Is the forgiven person “on probation”? Do we “keep an eye” on them?</a:t>
            </a:r>
          </a:p>
          <a:p>
            <a:r>
              <a:rPr lang="en-US" dirty="0" smtClean="0"/>
              <a:t>Offer comfort – Eph. 4:32; Col. 3:13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Joseph – Gen. 37:18ff; 42:27ff;  45:1-15</a:t>
            </a:r>
          </a:p>
          <a:p>
            <a:r>
              <a:rPr lang="en-US" dirty="0" smtClean="0"/>
              <a:t>The “prodigal’s” Father – Luke 15:11ff</a:t>
            </a:r>
          </a:p>
          <a:p>
            <a:r>
              <a:rPr lang="en-US" dirty="0" smtClean="0"/>
              <a:t>Was the son “restored” to his former position?</a:t>
            </a:r>
          </a:p>
          <a:p>
            <a:r>
              <a:rPr lang="en-US" dirty="0" smtClean="0"/>
              <a:t>How much does “sorry” and “repentance” have to do with this?</a:t>
            </a:r>
          </a:p>
          <a:p>
            <a:r>
              <a:rPr lang="en-US" dirty="0" smtClean="0"/>
              <a:t>Can you forgive and still hold a grudge?</a:t>
            </a:r>
          </a:p>
          <a:p>
            <a:r>
              <a:rPr lang="en-US" dirty="0" smtClean="0"/>
              <a:t>Did you hurt someone this past week by an careless word or action? Do you need forgiveness?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</TotalTime>
  <Words>211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FORGIVENESS</vt:lpstr>
      <vt:lpstr>What  If…</vt:lpstr>
      <vt:lpstr>Forgiving, A Condition of Forgiveness</vt:lpstr>
      <vt:lpstr>Components of Forgiveness</vt:lpstr>
      <vt:lpstr>Biblical Characters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FORGIVENESS</dc:title>
  <dc:creator>Bellaire Church</dc:creator>
  <cp:lastModifiedBy>Bellaire Church</cp:lastModifiedBy>
  <cp:revision>2</cp:revision>
  <dcterms:created xsi:type="dcterms:W3CDTF">2011-10-22T17:37:02Z</dcterms:created>
  <dcterms:modified xsi:type="dcterms:W3CDTF">2011-10-22T17:55:16Z</dcterms:modified>
</cp:coreProperties>
</file>