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45DF23-B720-4B72-AC1E-CE78F23530ED}" type="datetimeFigureOut">
              <a:rPr lang="en-US" smtClean="0"/>
              <a:t>10/15/2011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3B825-9BEF-4825-829C-17F4B5B5C0E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RECOMMENDING  OUR  RELIGION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2 Cor.  3:1-6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Our Epistles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little we value ourselves in the faith.</a:t>
            </a:r>
          </a:p>
          <a:p>
            <a:r>
              <a:rPr lang="en-US" dirty="0" smtClean="0"/>
              <a:t>After reading I Corinthians – how do you view their faith?</a:t>
            </a:r>
          </a:p>
          <a:p>
            <a:r>
              <a:rPr lang="en-US" dirty="0" smtClean="0"/>
              <a:t>If you saw them change (repent) would it impress you?</a:t>
            </a:r>
          </a:p>
          <a:p>
            <a:r>
              <a:rPr lang="en-US" dirty="0" smtClean="0"/>
              <a:t>After reading 2 Cor. (esp. chapters 8-9) – how do you view their faith?</a:t>
            </a:r>
          </a:p>
          <a:p>
            <a:r>
              <a:rPr lang="en-US" dirty="0" smtClean="0"/>
              <a:t>Some will not be impresses with the quality of our lives or the changes we make.</a:t>
            </a:r>
          </a:p>
          <a:p>
            <a:r>
              <a:rPr lang="en-US" dirty="0" smtClean="0"/>
              <a:t>Make changes and live “right” anyway.</a:t>
            </a:r>
          </a:p>
          <a:p>
            <a:r>
              <a:rPr lang="en-US" dirty="0" smtClean="0"/>
              <a:t>We recommend our religion by: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Loving and Living the Scriptures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Rom. 10:1-2</a:t>
            </a:r>
          </a:p>
          <a:p>
            <a:r>
              <a:rPr lang="en-US" dirty="0" smtClean="0"/>
              <a:t>Power of the gospel to change and impress others – Acts 17:10-12.</a:t>
            </a:r>
          </a:p>
          <a:p>
            <a:r>
              <a:rPr lang="en-US" dirty="0" smtClean="0"/>
              <a:t>Look at the changes – Acts 2:37, 42.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Thess</a:t>
            </a:r>
            <a:r>
              <a:rPr lang="en-US" dirty="0" smtClean="0"/>
              <a:t> 5:21</a:t>
            </a:r>
          </a:p>
          <a:p>
            <a:r>
              <a:rPr lang="en-US" dirty="0" smtClean="0"/>
              <a:t>Trust Jesus – Matt. 28:18-20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Manner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we show in our life?</a:t>
            </a:r>
          </a:p>
          <a:p>
            <a:r>
              <a:rPr lang="en-US" dirty="0" smtClean="0"/>
              <a:t>Strife – home, work, church?</a:t>
            </a:r>
          </a:p>
          <a:p>
            <a:r>
              <a:rPr lang="en-US" dirty="0" smtClean="0"/>
              <a:t>Compassion?</a:t>
            </a:r>
          </a:p>
          <a:p>
            <a:r>
              <a:rPr lang="en-US" dirty="0" smtClean="0"/>
              <a:t>Titus 2:11-12;    Matt. 5:16;  23:2</a:t>
            </a:r>
          </a:p>
          <a:p>
            <a:r>
              <a:rPr lang="en-US" dirty="0" smtClean="0"/>
              <a:t>James 1:26-27</a:t>
            </a:r>
          </a:p>
          <a:p>
            <a:r>
              <a:rPr lang="en-US" dirty="0" smtClean="0"/>
              <a:t>This includes our words, perhaps the most noticeable element.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Our Faith Our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the church depend on me?</a:t>
            </a:r>
          </a:p>
          <a:p>
            <a:r>
              <a:rPr lang="en-US" dirty="0" smtClean="0"/>
              <a:t>To attend – Heb. 10:24-25.</a:t>
            </a:r>
          </a:p>
          <a:p>
            <a:r>
              <a:rPr lang="en-US" dirty="0" smtClean="0"/>
              <a:t>And participate?  Sing,  pray,  teach,  learn.</a:t>
            </a:r>
          </a:p>
          <a:p>
            <a:r>
              <a:rPr lang="en-US" dirty="0" smtClean="0"/>
              <a:t>How about “MY” money?  2 Cor. 9:7</a:t>
            </a:r>
          </a:p>
          <a:p>
            <a:r>
              <a:rPr lang="en-US" dirty="0" smtClean="0"/>
              <a:t>I Cor. 15:58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 Produces In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“love”,  “Joy”,  “assurance”</a:t>
            </a:r>
          </a:p>
          <a:p>
            <a:r>
              <a:rPr lang="en-US" dirty="0" smtClean="0"/>
              <a:t>Phil. 4:4-7,  11</a:t>
            </a:r>
          </a:p>
          <a:p>
            <a:r>
              <a:rPr lang="en-US" dirty="0" smtClean="0"/>
              <a:t>Acts 8:39</a:t>
            </a:r>
          </a:p>
          <a:p>
            <a:r>
              <a:rPr lang="en-US" dirty="0" smtClean="0"/>
              <a:t>Do I have any excitement about:  the church,  and my church?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“Giving Answer”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speak up, or am I mute?</a:t>
            </a:r>
          </a:p>
          <a:p>
            <a:r>
              <a:rPr lang="en-US" dirty="0" smtClean="0"/>
              <a:t>1 Peter 3:15</a:t>
            </a:r>
          </a:p>
          <a:p>
            <a:r>
              <a:rPr lang="en-US" dirty="0" smtClean="0"/>
              <a:t>Col. 4:6 – does anyone come to me if they have a Bible question. Or if they need moral advice?</a:t>
            </a:r>
          </a:p>
          <a:p>
            <a:r>
              <a:rPr lang="en-US" dirty="0" smtClean="0"/>
              <a:t>Do I Recommend My Faith?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306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RECOMMENDING  OUR  RELIGION</vt:lpstr>
      <vt:lpstr>You Are Our Epistles</vt:lpstr>
      <vt:lpstr>Loving and Living the Scriptures</vt:lpstr>
      <vt:lpstr>Our Manner of Life</vt:lpstr>
      <vt:lpstr>Giving Our Faith Our Support</vt:lpstr>
      <vt:lpstr>What It Produces In Me</vt:lpstr>
      <vt:lpstr>By “Giving Answer”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RECOMMENDING  OUR  RELIGION</dc:title>
  <dc:creator>Bellaire Church</dc:creator>
  <cp:lastModifiedBy>Bellaire Church</cp:lastModifiedBy>
  <cp:revision>3</cp:revision>
  <dcterms:created xsi:type="dcterms:W3CDTF">2011-10-15T15:18:31Z</dcterms:created>
  <dcterms:modified xsi:type="dcterms:W3CDTF">2011-10-15T15:40:03Z</dcterms:modified>
</cp:coreProperties>
</file>