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EFD6DD-6280-4805-A1C6-F1CA8B0E775F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633B9F-16BE-4C9F-9C22-BA2F3B1F66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Judges 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Reluctant  Warriors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Really, Deliverers</a:t>
            </a:r>
          </a:p>
          <a:p>
            <a:r>
              <a:rPr lang="en-US" dirty="0" smtClean="0"/>
              <a:t>Circle of history</a:t>
            </a:r>
          </a:p>
          <a:p>
            <a:r>
              <a:rPr lang="en-US" dirty="0" smtClean="0"/>
              <a:t>So many of God’s heroes are “reluctant”.</a:t>
            </a:r>
          </a:p>
          <a:p>
            <a:r>
              <a:rPr lang="en-US" dirty="0" smtClean="0"/>
              <a:t>Most of us don’t see ourselves as significant.</a:t>
            </a:r>
          </a:p>
          <a:p>
            <a:r>
              <a:rPr lang="en-US" dirty="0" smtClean="0"/>
              <a:t>Look at Gideon and Deborah this morning.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 of Judges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 valiant warrior hide from the enemy? (v. 11)</a:t>
            </a:r>
          </a:p>
          <a:p>
            <a:r>
              <a:rPr lang="en-US" dirty="0" smtClean="0"/>
              <a:t>Does he need “convincing”, as Gideon did?</a:t>
            </a:r>
          </a:p>
          <a:p>
            <a:r>
              <a:rPr lang="en-US" dirty="0" smtClean="0"/>
              <a:t>Look at his self estimation – v. 15</a:t>
            </a:r>
          </a:p>
          <a:p>
            <a:r>
              <a:rPr lang="en-US" dirty="0" smtClean="0"/>
              <a:t>3 signs – God demonstrates Himself to Gideon, and to us.</a:t>
            </a:r>
          </a:p>
          <a:p>
            <a:r>
              <a:rPr lang="en-US" dirty="0" smtClean="0"/>
              <a:t>Going beyond the fleece – from 32,000 to 300.</a:t>
            </a:r>
          </a:p>
          <a:p>
            <a:r>
              <a:rPr lang="en-US" dirty="0" smtClean="0"/>
              <a:t>Ordinary people – Acts 4:13;   Eph. 3:20-21;   Rom. 8:37f</a:t>
            </a:r>
          </a:p>
          <a:p>
            <a:r>
              <a:rPr lang="en-US" dirty="0" smtClean="0"/>
              <a:t>If we had the faith of Gideon, what could we do?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12 – “Oh Valiant Warrior”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2:6-10</a:t>
            </a:r>
          </a:p>
          <a:p>
            <a:r>
              <a:rPr lang="en-US" dirty="0" smtClean="0"/>
              <a:t>What a worthy woman – </a:t>
            </a:r>
          </a:p>
          <a:p>
            <a:r>
              <a:rPr lang="en-US" dirty="0" smtClean="0"/>
              <a:t>Wisdom – 4:4-5</a:t>
            </a:r>
          </a:p>
          <a:p>
            <a:r>
              <a:rPr lang="en-US" dirty="0" smtClean="0"/>
              <a:t>Example – 4:6-10</a:t>
            </a:r>
          </a:p>
          <a:p>
            <a:r>
              <a:rPr lang="en-US" dirty="0" smtClean="0"/>
              <a:t>Lessons – chapter 5 –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The leaders led, the volunteers followed.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V. 15 – great dedication (courage)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V. 23 – Some “played it safe”.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Deborah – Judges 4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183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Reluctant  Warriors</vt:lpstr>
      <vt:lpstr>The Book of Judges</vt:lpstr>
      <vt:lpstr>V. 12 – “Oh Valiant Warrior”</vt:lpstr>
      <vt:lpstr>Deborah – Judges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Reluctant  Warriors</dc:title>
  <dc:creator>Bellaire Church</dc:creator>
  <cp:lastModifiedBy>Bellaire Church</cp:lastModifiedBy>
  <cp:revision>3</cp:revision>
  <dcterms:created xsi:type="dcterms:W3CDTF">2011-10-28T19:00:29Z</dcterms:created>
  <dcterms:modified xsi:type="dcterms:W3CDTF">2011-10-28T19:27:42Z</dcterms:modified>
</cp:coreProperties>
</file>